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4" r:id="rId2"/>
    <p:sldId id="257" r:id="rId3"/>
    <p:sldId id="273" r:id="rId4"/>
    <p:sldId id="298" r:id="rId5"/>
    <p:sldId id="297" r:id="rId6"/>
    <p:sldId id="274" r:id="rId7"/>
    <p:sldId id="303" r:id="rId8"/>
    <p:sldId id="292" r:id="rId9"/>
    <p:sldId id="299" r:id="rId10"/>
    <p:sldId id="300" r:id="rId11"/>
    <p:sldId id="301" r:id="rId12"/>
    <p:sldId id="302" r:id="rId13"/>
    <p:sldId id="258" r:id="rId14"/>
    <p:sldId id="275" r:id="rId15"/>
    <p:sldId id="288" r:id="rId16"/>
    <p:sldId id="270" r:id="rId17"/>
    <p:sldId id="295" r:id="rId18"/>
    <p:sldId id="289" r:id="rId19"/>
    <p:sldId id="296" r:id="rId20"/>
    <p:sldId id="291" r:id="rId21"/>
    <p:sldId id="290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42401DD-1B78-43A9-B679-676F8DC9DDFB}">
          <p14:sldIdLst>
            <p14:sldId id="264"/>
            <p14:sldId id="257"/>
            <p14:sldId id="273"/>
            <p14:sldId id="298"/>
            <p14:sldId id="297"/>
            <p14:sldId id="274"/>
            <p14:sldId id="303"/>
            <p14:sldId id="292"/>
            <p14:sldId id="299"/>
            <p14:sldId id="300"/>
            <p14:sldId id="301"/>
            <p14:sldId id="302"/>
            <p14:sldId id="258"/>
            <p14:sldId id="275"/>
            <p14:sldId id="288"/>
            <p14:sldId id="270"/>
            <p14:sldId id="295"/>
            <p14:sldId id="289"/>
            <p14:sldId id="296"/>
            <p14:sldId id="29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58"/>
    <a:srgbClr val="4F7755"/>
    <a:srgbClr val="008295"/>
    <a:srgbClr val="F2F2F2"/>
    <a:srgbClr val="E3E1E1"/>
    <a:srgbClr val="DFDDDD"/>
    <a:srgbClr val="D8D6D6"/>
    <a:srgbClr val="7A9D45"/>
    <a:srgbClr val="AFC90C"/>
    <a:srgbClr val="698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6B9DB6-F7E4-4BB9-9336-2AC3B63CB845}" v="216" dt="2023-11-06T15:03:58.643"/>
    <p1510:client id="{7C8680FC-7322-4BE1-9E0B-09627CA0A028}" v="34" dt="2023-11-08T19:52:06.536"/>
    <p1510:client id="{925DC24E-4503-4127-A3A9-3F258086E522}" v="103" dt="2023-11-06T14:56:14.248"/>
    <p1510:client id="{99ABB25F-D982-45BD-912B-A49648FB36C5}" v="14" dt="2023-11-08T12:17:57.800"/>
    <p1510:client id="{9D371606-635C-4A81-B48F-3FB8E09B9F91}" v="537" dt="2023-11-07T12:03:57.895"/>
    <p1510:client id="{D93869F0-4C36-401E-B511-54DF65569C14}" v="8" dt="2023-11-08T14:20:28.576"/>
    <p1510:client id="{F20F7ED4-73A3-4B92-B760-8A291C6B95B1}" v="80" dt="2023-10-10T15:26:48.413"/>
    <p1510:client id="{FB3C6508-23A5-4944-81BC-814DC24DAC89}" v="52" dt="2023-11-06T14:49:31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io Moreira Fernandes" userId="f7297914-2da4-43cb-b0ac-effc4996eafe" providerId="ADAL" clId="{18B82EED-0357-423A-BE98-0520BEAA49CC}"/>
    <pc:docChg chg="undo custSel addSld modSld">
      <pc:chgData name="Caio Moreira Fernandes" userId="f7297914-2da4-43cb-b0ac-effc4996eafe" providerId="ADAL" clId="{18B82EED-0357-423A-BE98-0520BEAA49CC}" dt="2023-08-19T13:20:10.567" v="407" actId="20577"/>
      <pc:docMkLst>
        <pc:docMk/>
      </pc:docMkLst>
      <pc:sldChg chg="modSp mod modNotesTx">
        <pc:chgData name="Caio Moreira Fernandes" userId="f7297914-2da4-43cb-b0ac-effc4996eafe" providerId="ADAL" clId="{18B82EED-0357-423A-BE98-0520BEAA49CC}" dt="2023-08-19T13:20:10.567" v="407" actId="20577"/>
        <pc:sldMkLst>
          <pc:docMk/>
          <pc:sldMk cId="2250803344" sldId="257"/>
        </pc:sldMkLst>
        <pc:spChg chg="mod">
          <ac:chgData name="Caio Moreira Fernandes" userId="f7297914-2da4-43cb-b0ac-effc4996eafe" providerId="ADAL" clId="{18B82EED-0357-423A-BE98-0520BEAA49CC}" dt="2023-08-19T13:20:10.567" v="407" actId="20577"/>
          <ac:spMkLst>
            <pc:docMk/>
            <pc:sldMk cId="2250803344" sldId="257"/>
            <ac:spMk id="5" creationId="{F16E0B2D-7A24-826A-9281-DD8939DF4330}"/>
          </ac:spMkLst>
        </pc:spChg>
      </pc:sldChg>
      <pc:sldChg chg="addSp delSp modSp mod modNotesTx">
        <pc:chgData name="Caio Moreira Fernandes" userId="f7297914-2da4-43cb-b0ac-effc4996eafe" providerId="ADAL" clId="{18B82EED-0357-423A-BE98-0520BEAA49CC}" dt="2023-08-19T13:15:48.382" v="154" actId="6549"/>
        <pc:sldMkLst>
          <pc:docMk/>
          <pc:sldMk cId="2996816356" sldId="261"/>
        </pc:sldMkLst>
        <pc:spChg chg="del mod">
          <ac:chgData name="Caio Moreira Fernandes" userId="f7297914-2da4-43cb-b0ac-effc4996eafe" providerId="ADAL" clId="{18B82EED-0357-423A-BE98-0520BEAA49CC}" dt="2023-08-19T13:10:39.792" v="1" actId="478"/>
          <ac:spMkLst>
            <pc:docMk/>
            <pc:sldMk cId="2996816356" sldId="261"/>
            <ac:spMk id="3" creationId="{085CCA03-7C97-43A4-7F03-97FD5BBD3348}"/>
          </ac:spMkLst>
        </pc:spChg>
        <pc:spChg chg="del mod">
          <ac:chgData name="Caio Moreira Fernandes" userId="f7297914-2da4-43cb-b0ac-effc4996eafe" providerId="ADAL" clId="{18B82EED-0357-423A-BE98-0520BEAA49CC}" dt="2023-08-19T13:10:39.792" v="1" actId="478"/>
          <ac:spMkLst>
            <pc:docMk/>
            <pc:sldMk cId="2996816356" sldId="261"/>
            <ac:spMk id="13" creationId="{63715AF1-8079-5741-347B-D778FF23C299}"/>
          </ac:spMkLst>
        </pc:spChg>
        <pc:spChg chg="del">
          <ac:chgData name="Caio Moreira Fernandes" userId="f7297914-2da4-43cb-b0ac-effc4996eafe" providerId="ADAL" clId="{18B82EED-0357-423A-BE98-0520BEAA49CC}" dt="2023-08-19T13:10:46.235" v="2" actId="478"/>
          <ac:spMkLst>
            <pc:docMk/>
            <pc:sldMk cId="2996816356" sldId="261"/>
            <ac:spMk id="17" creationId="{5E8F9960-9FCF-0D70-6CAE-A92B89EE1C3A}"/>
          </ac:spMkLst>
        </pc:spChg>
        <pc:spChg chg="del">
          <ac:chgData name="Caio Moreira Fernandes" userId="f7297914-2da4-43cb-b0ac-effc4996eafe" providerId="ADAL" clId="{18B82EED-0357-423A-BE98-0520BEAA49CC}" dt="2023-08-19T13:13:10.157" v="10" actId="478"/>
          <ac:spMkLst>
            <pc:docMk/>
            <pc:sldMk cId="2996816356" sldId="261"/>
            <ac:spMk id="19" creationId="{2705A589-1472-DE07-101C-2A997A7AB311}"/>
          </ac:spMkLst>
        </pc:spChg>
        <pc:spChg chg="mod">
          <ac:chgData name="Caio Moreira Fernandes" userId="f7297914-2da4-43cb-b0ac-effc4996eafe" providerId="ADAL" clId="{18B82EED-0357-423A-BE98-0520BEAA49CC}" dt="2023-08-19T13:12:40.422" v="7" actId="207"/>
          <ac:spMkLst>
            <pc:docMk/>
            <pc:sldMk cId="2996816356" sldId="261"/>
            <ac:spMk id="20" creationId="{2291CA9E-5E0A-9D18-473F-EED1CE9C4033}"/>
          </ac:spMkLst>
        </pc:spChg>
        <pc:spChg chg="del mod">
          <ac:chgData name="Caio Moreira Fernandes" userId="f7297914-2da4-43cb-b0ac-effc4996eafe" providerId="ADAL" clId="{18B82EED-0357-423A-BE98-0520BEAA49CC}" dt="2023-08-19T13:13:10.157" v="10" actId="478"/>
          <ac:spMkLst>
            <pc:docMk/>
            <pc:sldMk cId="2996816356" sldId="261"/>
            <ac:spMk id="21" creationId="{A1845EDC-79FD-A9D0-32CE-47B294B0EF03}"/>
          </ac:spMkLst>
        </pc:spChg>
        <pc:spChg chg="mod">
          <ac:chgData name="Caio Moreira Fernandes" userId="f7297914-2da4-43cb-b0ac-effc4996eafe" providerId="ADAL" clId="{18B82EED-0357-423A-BE98-0520BEAA49CC}" dt="2023-08-19T13:12:31.950" v="5" actId="207"/>
          <ac:spMkLst>
            <pc:docMk/>
            <pc:sldMk cId="2996816356" sldId="261"/>
            <ac:spMk id="27" creationId="{C5CCE654-06FF-02FA-06F3-F92C8B5345F2}"/>
          </ac:spMkLst>
        </pc:spChg>
        <pc:spChg chg="mod">
          <ac:chgData name="Caio Moreira Fernandes" userId="f7297914-2da4-43cb-b0ac-effc4996eafe" providerId="ADAL" clId="{18B82EED-0357-423A-BE98-0520BEAA49CC}" dt="2023-08-19T13:13:50.915" v="81" actId="1037"/>
          <ac:spMkLst>
            <pc:docMk/>
            <pc:sldMk cId="2996816356" sldId="261"/>
            <ac:spMk id="31" creationId="{958A4AAC-62ED-BB4B-70CD-96F86AC19ADD}"/>
          </ac:spMkLst>
        </pc:spChg>
        <pc:spChg chg="mod">
          <ac:chgData name="Caio Moreira Fernandes" userId="f7297914-2da4-43cb-b0ac-effc4996eafe" providerId="ADAL" clId="{18B82EED-0357-423A-BE98-0520BEAA49CC}" dt="2023-08-19T13:15:27.761" v="153" actId="14100"/>
          <ac:spMkLst>
            <pc:docMk/>
            <pc:sldMk cId="2996816356" sldId="261"/>
            <ac:spMk id="33" creationId="{18172910-1B7C-D13E-0144-2BC35F542303}"/>
          </ac:spMkLst>
        </pc:spChg>
        <pc:spChg chg="mod">
          <ac:chgData name="Caio Moreira Fernandes" userId="f7297914-2da4-43cb-b0ac-effc4996eafe" providerId="ADAL" clId="{18B82EED-0357-423A-BE98-0520BEAA49CC}" dt="2023-08-19T13:13:35.027" v="11" actId="1076"/>
          <ac:spMkLst>
            <pc:docMk/>
            <pc:sldMk cId="2996816356" sldId="261"/>
            <ac:spMk id="37" creationId="{B9A0057E-5200-F952-0CBE-5A77ABBB14D8}"/>
          </ac:spMkLst>
        </pc:spChg>
        <pc:spChg chg="del mod">
          <ac:chgData name="Caio Moreira Fernandes" userId="f7297914-2da4-43cb-b0ac-effc4996eafe" providerId="ADAL" clId="{18B82EED-0357-423A-BE98-0520BEAA49CC}" dt="2023-08-19T13:10:39.792" v="1" actId="478"/>
          <ac:spMkLst>
            <pc:docMk/>
            <pc:sldMk cId="2996816356" sldId="261"/>
            <ac:spMk id="51" creationId="{8FC7A854-1217-CC71-2B7B-7BDDC706F25A}"/>
          </ac:spMkLst>
        </pc:spChg>
        <pc:spChg chg="del">
          <ac:chgData name="Caio Moreira Fernandes" userId="f7297914-2da4-43cb-b0ac-effc4996eafe" providerId="ADAL" clId="{18B82EED-0357-423A-BE98-0520BEAA49CC}" dt="2023-08-19T13:10:46.235" v="2" actId="478"/>
          <ac:spMkLst>
            <pc:docMk/>
            <pc:sldMk cId="2996816356" sldId="261"/>
            <ac:spMk id="60" creationId="{71B66744-1920-7030-3364-6DF6AA1E6318}"/>
          </ac:spMkLst>
        </pc:spChg>
        <pc:spChg chg="del">
          <ac:chgData name="Caio Moreira Fernandes" userId="f7297914-2da4-43cb-b0ac-effc4996eafe" providerId="ADAL" clId="{18B82EED-0357-423A-BE98-0520BEAA49CC}" dt="2023-08-19T13:10:46.235" v="2" actId="478"/>
          <ac:spMkLst>
            <pc:docMk/>
            <pc:sldMk cId="2996816356" sldId="261"/>
            <ac:spMk id="68" creationId="{F16FD83F-701C-9D24-68C6-3ACBC828CB79}"/>
          </ac:spMkLst>
        </pc:spChg>
        <pc:cxnChg chg="add mod">
          <ac:chgData name="Caio Moreira Fernandes" userId="f7297914-2da4-43cb-b0ac-effc4996eafe" providerId="ADAL" clId="{18B82EED-0357-423A-BE98-0520BEAA49CC}" dt="2023-08-19T13:14:29.571" v="151" actId="14100"/>
          <ac:cxnSpMkLst>
            <pc:docMk/>
            <pc:sldMk cId="2996816356" sldId="261"/>
            <ac:cxnSpMk id="15" creationId="{D288F14C-0108-A1B8-0C05-D9A99DC3BC2C}"/>
          </ac:cxnSpMkLst>
        </pc:cxnChg>
        <pc:cxnChg chg="mod">
          <ac:chgData name="Caio Moreira Fernandes" userId="f7297914-2da4-43cb-b0ac-effc4996eafe" providerId="ADAL" clId="{18B82EED-0357-423A-BE98-0520BEAA49CC}" dt="2023-08-19T13:14:02.599" v="96" actId="1036"/>
          <ac:cxnSpMkLst>
            <pc:docMk/>
            <pc:sldMk cId="2996816356" sldId="261"/>
            <ac:cxnSpMk id="53" creationId="{9AAEA288-0053-484B-E204-D16D1DC9C389}"/>
          </ac:cxnSpMkLst>
        </pc:cxnChg>
      </pc:sldChg>
      <pc:sldChg chg="modSp add mod">
        <pc:chgData name="Caio Moreira Fernandes" userId="f7297914-2da4-43cb-b0ac-effc4996eafe" providerId="ADAL" clId="{18B82EED-0357-423A-BE98-0520BEAA49CC}" dt="2023-08-19T13:19:14.173" v="381" actId="20577"/>
        <pc:sldMkLst>
          <pc:docMk/>
          <pc:sldMk cId="2725627753" sldId="265"/>
        </pc:sldMkLst>
        <pc:spChg chg="mod">
          <ac:chgData name="Caio Moreira Fernandes" userId="f7297914-2da4-43cb-b0ac-effc4996eafe" providerId="ADAL" clId="{18B82EED-0357-423A-BE98-0520BEAA49CC}" dt="2023-08-19T13:17:19.409" v="211" actId="20577"/>
          <ac:spMkLst>
            <pc:docMk/>
            <pc:sldMk cId="2725627753" sldId="265"/>
            <ac:spMk id="4" creationId="{F86CB57A-F71C-C7DD-464B-4A0E750B3BD2}"/>
          </ac:spMkLst>
        </pc:spChg>
        <pc:spChg chg="mod">
          <ac:chgData name="Caio Moreira Fernandes" userId="f7297914-2da4-43cb-b0ac-effc4996eafe" providerId="ADAL" clId="{18B82EED-0357-423A-BE98-0520BEAA49CC}" dt="2023-08-19T13:19:14.173" v="381" actId="20577"/>
          <ac:spMkLst>
            <pc:docMk/>
            <pc:sldMk cId="2725627753" sldId="265"/>
            <ac:spMk id="5" creationId="{F16E0B2D-7A24-826A-9281-DD8939DF4330}"/>
          </ac:spMkLst>
        </pc:spChg>
      </pc:sldChg>
    </pc:docChg>
  </pc:docChgLst>
  <pc:docChgLst>
    <pc:chgData name="Caio Moreira Fernandes" userId="f7297914-2da4-43cb-b0ac-effc4996eafe" providerId="ADAL" clId="{88E20779-CBBF-4796-A07A-FA121F718FF7}"/>
    <pc:docChg chg="undo custSel addSld modSld">
      <pc:chgData name="Caio Moreira Fernandes" userId="f7297914-2da4-43cb-b0ac-effc4996eafe" providerId="ADAL" clId="{88E20779-CBBF-4796-A07A-FA121F718FF7}" dt="2023-08-28T21:13:00.336" v="90" actId="20577"/>
      <pc:docMkLst>
        <pc:docMk/>
      </pc:docMkLst>
      <pc:sldChg chg="modSp mod modNotesTx">
        <pc:chgData name="Caio Moreira Fernandes" userId="f7297914-2da4-43cb-b0ac-effc4996eafe" providerId="ADAL" clId="{88E20779-CBBF-4796-A07A-FA121F718FF7}" dt="2023-08-28T21:08:38.494" v="80" actId="20577"/>
        <pc:sldMkLst>
          <pc:docMk/>
          <pc:sldMk cId="2250803344" sldId="257"/>
        </pc:sldMkLst>
        <pc:spChg chg="mod">
          <ac:chgData name="Caio Moreira Fernandes" userId="f7297914-2da4-43cb-b0ac-effc4996eafe" providerId="ADAL" clId="{88E20779-CBBF-4796-A07A-FA121F718FF7}" dt="2023-08-28T21:08:01.668" v="39" actId="20577"/>
          <ac:spMkLst>
            <pc:docMk/>
            <pc:sldMk cId="2250803344" sldId="257"/>
            <ac:spMk id="5" creationId="{F16E0B2D-7A24-826A-9281-DD8939DF4330}"/>
          </ac:spMkLst>
        </pc:spChg>
      </pc:sldChg>
      <pc:sldChg chg="modSp mod">
        <pc:chgData name="Caio Moreira Fernandes" userId="f7297914-2da4-43cb-b0ac-effc4996eafe" providerId="ADAL" clId="{88E20779-CBBF-4796-A07A-FA121F718FF7}" dt="2023-08-28T21:10:55.527" v="86" actId="20578"/>
        <pc:sldMkLst>
          <pc:docMk/>
          <pc:sldMk cId="1135434595" sldId="267"/>
        </pc:sldMkLst>
        <pc:spChg chg="mod">
          <ac:chgData name="Caio Moreira Fernandes" userId="f7297914-2da4-43cb-b0ac-effc4996eafe" providerId="ADAL" clId="{88E20779-CBBF-4796-A07A-FA121F718FF7}" dt="2023-08-28T21:10:55.527" v="86" actId="20578"/>
          <ac:spMkLst>
            <pc:docMk/>
            <pc:sldMk cId="1135434595" sldId="267"/>
            <ac:spMk id="5" creationId="{F16E0B2D-7A24-826A-9281-DD8939DF4330}"/>
          </ac:spMkLst>
        </pc:spChg>
      </pc:sldChg>
      <pc:sldChg chg="modSp mod">
        <pc:chgData name="Caio Moreira Fernandes" userId="f7297914-2da4-43cb-b0ac-effc4996eafe" providerId="ADAL" clId="{88E20779-CBBF-4796-A07A-FA121F718FF7}" dt="2023-08-28T21:13:00.336" v="90" actId="20577"/>
        <pc:sldMkLst>
          <pc:docMk/>
          <pc:sldMk cId="2250863506" sldId="268"/>
        </pc:sldMkLst>
        <pc:spChg chg="mod">
          <ac:chgData name="Caio Moreira Fernandes" userId="f7297914-2da4-43cb-b0ac-effc4996eafe" providerId="ADAL" clId="{88E20779-CBBF-4796-A07A-FA121F718FF7}" dt="2023-08-28T21:13:00.336" v="90" actId="20577"/>
          <ac:spMkLst>
            <pc:docMk/>
            <pc:sldMk cId="2250863506" sldId="268"/>
            <ac:spMk id="5" creationId="{F16E0B2D-7A24-826A-9281-DD8939DF4330}"/>
          </ac:spMkLst>
        </pc:spChg>
      </pc:sldChg>
      <pc:sldChg chg="modSp add mod">
        <pc:chgData name="Caio Moreira Fernandes" userId="f7297914-2da4-43cb-b0ac-effc4996eafe" providerId="ADAL" clId="{88E20779-CBBF-4796-A07A-FA121F718FF7}" dt="2023-08-28T21:06:12.439" v="36" actId="20577"/>
        <pc:sldMkLst>
          <pc:docMk/>
          <pc:sldMk cId="1562236720" sldId="269"/>
        </pc:sldMkLst>
        <pc:spChg chg="mod">
          <ac:chgData name="Caio Moreira Fernandes" userId="f7297914-2da4-43cb-b0ac-effc4996eafe" providerId="ADAL" clId="{88E20779-CBBF-4796-A07A-FA121F718FF7}" dt="2023-08-28T21:06:12.439" v="36" actId="20577"/>
          <ac:spMkLst>
            <pc:docMk/>
            <pc:sldMk cId="1562236720" sldId="269"/>
            <ac:spMk id="5" creationId="{F16E0B2D-7A24-826A-9281-DD8939DF4330}"/>
          </ac:spMkLst>
        </pc:spChg>
      </pc:sldChg>
    </pc:docChg>
  </pc:docChgLst>
  <pc:docChgLst>
    <pc:chgData name="Caio Moreira Fernandes" userId="f7297914-2da4-43cb-b0ac-effc4996eafe" providerId="ADAL" clId="{78CA45EA-AE02-4A53-8007-09EBE35FEA6A}"/>
    <pc:docChg chg="undo custSel addSld delSld modSld sldOrd">
      <pc:chgData name="Caio Moreira Fernandes" userId="f7297914-2da4-43cb-b0ac-effc4996eafe" providerId="ADAL" clId="{78CA45EA-AE02-4A53-8007-09EBE35FEA6A}" dt="2023-08-24T21:47:14.205" v="574"/>
      <pc:docMkLst>
        <pc:docMk/>
      </pc:docMkLst>
      <pc:sldChg chg="modSp mod modNotesTx">
        <pc:chgData name="Caio Moreira Fernandes" userId="f7297914-2da4-43cb-b0ac-effc4996eafe" providerId="ADAL" clId="{78CA45EA-AE02-4A53-8007-09EBE35FEA6A}" dt="2023-08-24T21:39:12.254" v="522" actId="20577"/>
        <pc:sldMkLst>
          <pc:docMk/>
          <pc:sldMk cId="2250803344" sldId="257"/>
        </pc:sldMkLst>
        <pc:spChg chg="mod">
          <ac:chgData name="Caio Moreira Fernandes" userId="f7297914-2da4-43cb-b0ac-effc4996eafe" providerId="ADAL" clId="{78CA45EA-AE02-4A53-8007-09EBE35FEA6A}" dt="2023-08-24T21:39:12.254" v="522" actId="20577"/>
          <ac:spMkLst>
            <pc:docMk/>
            <pc:sldMk cId="2250803344" sldId="257"/>
            <ac:spMk id="5" creationId="{F16E0B2D-7A24-826A-9281-DD8939DF4330}"/>
          </ac:spMkLst>
        </pc:spChg>
      </pc:sldChg>
      <pc:sldChg chg="ord">
        <pc:chgData name="Caio Moreira Fernandes" userId="f7297914-2da4-43cb-b0ac-effc4996eafe" providerId="ADAL" clId="{78CA45EA-AE02-4A53-8007-09EBE35FEA6A}" dt="2023-08-24T21:47:14.205" v="574"/>
        <pc:sldMkLst>
          <pc:docMk/>
          <pc:sldMk cId="2996816356" sldId="261"/>
        </pc:sldMkLst>
      </pc:sldChg>
      <pc:sldChg chg="del">
        <pc:chgData name="Caio Moreira Fernandes" userId="f7297914-2da4-43cb-b0ac-effc4996eafe" providerId="ADAL" clId="{78CA45EA-AE02-4A53-8007-09EBE35FEA6A}" dt="2023-08-24T21:06:24.902" v="0" actId="47"/>
        <pc:sldMkLst>
          <pc:docMk/>
          <pc:sldMk cId="2725627753" sldId="265"/>
        </pc:sldMkLst>
      </pc:sldChg>
      <pc:sldChg chg="modSp mod modNotesTx">
        <pc:chgData name="Caio Moreira Fernandes" userId="f7297914-2da4-43cb-b0ac-effc4996eafe" providerId="ADAL" clId="{78CA45EA-AE02-4A53-8007-09EBE35FEA6A}" dt="2023-08-24T21:44:57.603" v="568" actId="20577"/>
        <pc:sldMkLst>
          <pc:docMk/>
          <pc:sldMk cId="1335175092" sldId="266"/>
        </pc:sldMkLst>
        <pc:spChg chg="mod">
          <ac:chgData name="Caio Moreira Fernandes" userId="f7297914-2da4-43cb-b0ac-effc4996eafe" providerId="ADAL" clId="{78CA45EA-AE02-4A53-8007-09EBE35FEA6A}" dt="2023-08-24T21:44:57.603" v="568" actId="20577"/>
          <ac:spMkLst>
            <pc:docMk/>
            <pc:sldMk cId="1335175092" sldId="266"/>
            <ac:spMk id="5" creationId="{F16E0B2D-7A24-826A-9281-DD8939DF4330}"/>
          </ac:spMkLst>
        </pc:spChg>
      </pc:sldChg>
      <pc:sldChg chg="modSp add del mod">
        <pc:chgData name="Caio Moreira Fernandes" userId="f7297914-2da4-43cb-b0ac-effc4996eafe" providerId="ADAL" clId="{78CA45EA-AE02-4A53-8007-09EBE35FEA6A}" dt="2023-08-24T21:47:02.634" v="572" actId="2696"/>
        <pc:sldMkLst>
          <pc:docMk/>
          <pc:sldMk cId="3666996535" sldId="267"/>
        </pc:sldMkLst>
        <pc:spChg chg="mod">
          <ac:chgData name="Caio Moreira Fernandes" userId="f7297914-2da4-43cb-b0ac-effc4996eafe" providerId="ADAL" clId="{78CA45EA-AE02-4A53-8007-09EBE35FEA6A}" dt="2023-08-24T21:46:15" v="571" actId="14100"/>
          <ac:spMkLst>
            <pc:docMk/>
            <pc:sldMk cId="3666996535" sldId="267"/>
            <ac:spMk id="5" creationId="{F16E0B2D-7A24-826A-9281-DD8939DF4330}"/>
          </ac:spMkLst>
        </pc:spChg>
      </pc:sldChg>
    </pc:docChg>
  </pc:docChgLst>
  <pc:docChgLst>
    <pc:chgData name="Caio" userId="f7297914-2da4-43cb-b0ac-effc4996eafe" providerId="ADAL" clId="{CDB42EF5-35C2-40E9-9621-4113038599BC}"/>
    <pc:docChg chg="undo custSel addSld modSld">
      <pc:chgData name="Caio" userId="f7297914-2da4-43cb-b0ac-effc4996eafe" providerId="ADAL" clId="{CDB42EF5-35C2-40E9-9621-4113038599BC}" dt="2023-08-23T21:55:02.073" v="238" actId="20577"/>
      <pc:docMkLst>
        <pc:docMk/>
      </pc:docMkLst>
      <pc:sldChg chg="modSp mod">
        <pc:chgData name="Caio" userId="f7297914-2da4-43cb-b0ac-effc4996eafe" providerId="ADAL" clId="{CDB42EF5-35C2-40E9-9621-4113038599BC}" dt="2023-08-23T21:51:21.145" v="25" actId="20577"/>
        <pc:sldMkLst>
          <pc:docMk/>
          <pc:sldMk cId="2250803344" sldId="257"/>
        </pc:sldMkLst>
        <pc:spChg chg="mod">
          <ac:chgData name="Caio" userId="f7297914-2da4-43cb-b0ac-effc4996eafe" providerId="ADAL" clId="{CDB42EF5-35C2-40E9-9621-4113038599BC}" dt="2023-08-23T21:51:21.145" v="25" actId="20577"/>
          <ac:spMkLst>
            <pc:docMk/>
            <pc:sldMk cId="2250803344" sldId="257"/>
            <ac:spMk id="5" creationId="{F16E0B2D-7A24-826A-9281-DD8939DF4330}"/>
          </ac:spMkLst>
        </pc:spChg>
      </pc:sldChg>
      <pc:sldChg chg="modSp mod">
        <pc:chgData name="Caio" userId="f7297914-2da4-43cb-b0ac-effc4996eafe" providerId="ADAL" clId="{CDB42EF5-35C2-40E9-9621-4113038599BC}" dt="2023-08-23T21:53:31.870" v="100" actId="20577"/>
        <pc:sldMkLst>
          <pc:docMk/>
          <pc:sldMk cId="2725627753" sldId="265"/>
        </pc:sldMkLst>
        <pc:spChg chg="mod">
          <ac:chgData name="Caio" userId="f7297914-2da4-43cb-b0ac-effc4996eafe" providerId="ADAL" clId="{CDB42EF5-35C2-40E9-9621-4113038599BC}" dt="2023-08-23T21:53:31.870" v="100" actId="20577"/>
          <ac:spMkLst>
            <pc:docMk/>
            <pc:sldMk cId="2725627753" sldId="265"/>
            <ac:spMk id="5" creationId="{F16E0B2D-7A24-826A-9281-DD8939DF4330}"/>
          </ac:spMkLst>
        </pc:spChg>
      </pc:sldChg>
      <pc:sldChg chg="modSp add mod">
        <pc:chgData name="Caio" userId="f7297914-2da4-43cb-b0ac-effc4996eafe" providerId="ADAL" clId="{CDB42EF5-35C2-40E9-9621-4113038599BC}" dt="2023-08-23T21:55:02.073" v="238" actId="20577"/>
        <pc:sldMkLst>
          <pc:docMk/>
          <pc:sldMk cId="1335175092" sldId="266"/>
        </pc:sldMkLst>
        <pc:spChg chg="mod">
          <ac:chgData name="Caio" userId="f7297914-2da4-43cb-b0ac-effc4996eafe" providerId="ADAL" clId="{CDB42EF5-35C2-40E9-9621-4113038599BC}" dt="2023-08-23T21:55:02.073" v="238" actId="20577"/>
          <ac:spMkLst>
            <pc:docMk/>
            <pc:sldMk cId="1335175092" sldId="266"/>
            <ac:spMk id="5" creationId="{F16E0B2D-7A24-826A-9281-DD8939DF4330}"/>
          </ac:spMkLst>
        </pc:spChg>
      </pc:sldChg>
    </pc:docChg>
  </pc:docChgLst>
  <pc:docChgLst>
    <pc:chgData name="Marcus Vinicius Cursino Suares" userId="S::marcus.suares@bcb.gov.br::657f7362-190f-40ed-80ed-48e9e0d5759d" providerId="AD" clId="Web-{99ABB25F-D982-45BD-912B-A49648FB36C5}"/>
    <pc:docChg chg="modSld sldOrd">
      <pc:chgData name="Marcus Vinicius Cursino Suares" userId="S::marcus.suares@bcb.gov.br::657f7362-190f-40ed-80ed-48e9e0d5759d" providerId="AD" clId="Web-{99ABB25F-D982-45BD-912B-A49648FB36C5}" dt="2023-11-08T12:17:57.800" v="9"/>
      <pc:docMkLst>
        <pc:docMk/>
      </pc:docMkLst>
      <pc:sldChg chg="modSp">
        <pc:chgData name="Marcus Vinicius Cursino Suares" userId="S::marcus.suares@bcb.gov.br::657f7362-190f-40ed-80ed-48e9e0d5759d" providerId="AD" clId="Web-{99ABB25F-D982-45BD-912B-A49648FB36C5}" dt="2023-11-08T12:12:57.746" v="0" actId="20577"/>
        <pc:sldMkLst>
          <pc:docMk/>
          <pc:sldMk cId="2250803344" sldId="257"/>
        </pc:sldMkLst>
        <pc:spChg chg="mod">
          <ac:chgData name="Marcus Vinicius Cursino Suares" userId="S::marcus.suares@bcb.gov.br::657f7362-190f-40ed-80ed-48e9e0d5759d" providerId="AD" clId="Web-{99ABB25F-D982-45BD-912B-A49648FB36C5}" dt="2023-11-08T12:12:57.746" v="0" actId="20577"/>
          <ac:spMkLst>
            <pc:docMk/>
            <pc:sldMk cId="2250803344" sldId="257"/>
            <ac:spMk id="5" creationId="{F16E0B2D-7A24-826A-9281-DD8939DF4330}"/>
          </ac:spMkLst>
        </pc:spChg>
      </pc:sldChg>
      <pc:sldChg chg="modSp ord">
        <pc:chgData name="Marcus Vinicius Cursino Suares" userId="S::marcus.suares@bcb.gov.br::657f7362-190f-40ed-80ed-48e9e0d5759d" providerId="AD" clId="Web-{99ABB25F-D982-45BD-912B-A49648FB36C5}" dt="2023-11-08T12:17:57.800" v="9"/>
        <pc:sldMkLst>
          <pc:docMk/>
          <pc:sldMk cId="1100643807" sldId="274"/>
        </pc:sldMkLst>
        <pc:spChg chg="mod">
          <ac:chgData name="Marcus Vinicius Cursino Suares" userId="S::marcus.suares@bcb.gov.br::657f7362-190f-40ed-80ed-48e9e0d5759d" providerId="AD" clId="Web-{99ABB25F-D982-45BD-912B-A49648FB36C5}" dt="2023-11-08T12:15:42.703" v="1" actId="20577"/>
          <ac:spMkLst>
            <pc:docMk/>
            <pc:sldMk cId="1100643807" sldId="274"/>
            <ac:spMk id="30" creationId="{87537C06-BE3C-7134-6C54-14ABA8C85C8B}"/>
          </ac:spMkLst>
        </pc:spChg>
      </pc:sldChg>
      <pc:sldChg chg="modSp ord">
        <pc:chgData name="Marcus Vinicius Cursino Suares" userId="S::marcus.suares@bcb.gov.br::657f7362-190f-40ed-80ed-48e9e0d5759d" providerId="AD" clId="Web-{99ABB25F-D982-45BD-912B-A49648FB36C5}" dt="2023-11-08T12:17:57.800" v="8"/>
        <pc:sldMkLst>
          <pc:docMk/>
          <pc:sldMk cId="2312601176" sldId="303"/>
        </pc:sldMkLst>
        <pc:spChg chg="mod">
          <ac:chgData name="Marcus Vinicius Cursino Suares" userId="S::marcus.suares@bcb.gov.br::657f7362-190f-40ed-80ed-48e9e0d5759d" providerId="AD" clId="Web-{99ABB25F-D982-45BD-912B-A49648FB36C5}" dt="2023-11-08T12:15:45.016" v="3" actId="20577"/>
          <ac:spMkLst>
            <pc:docMk/>
            <pc:sldMk cId="2312601176" sldId="303"/>
            <ac:spMk id="30" creationId="{87537C06-BE3C-7134-6C54-14ABA8C85C8B}"/>
          </ac:spMkLst>
        </pc:spChg>
      </pc:sldChg>
    </pc:docChg>
  </pc:docChgLst>
  <pc:docChgLst>
    <pc:chgData name="Clarissa" userId="f1182827-1760-4cac-b580-209a0780f359" providerId="ADAL" clId="{79D42DBE-5014-470B-B8B1-FF1C239C69B7}"/>
    <pc:docChg chg="modSld">
      <pc:chgData name="Clarissa" userId="f1182827-1760-4cac-b580-209a0780f359" providerId="ADAL" clId="{79D42DBE-5014-470B-B8B1-FF1C239C69B7}" dt="2023-08-30T12:45:45.436" v="2" actId="20577"/>
      <pc:docMkLst>
        <pc:docMk/>
      </pc:docMkLst>
      <pc:sldChg chg="modSp mod">
        <pc:chgData name="Clarissa" userId="f1182827-1760-4cac-b580-209a0780f359" providerId="ADAL" clId="{79D42DBE-5014-470B-B8B1-FF1C239C69B7}" dt="2023-08-30T12:45:45.436" v="2" actId="20577"/>
        <pc:sldMkLst>
          <pc:docMk/>
          <pc:sldMk cId="1135434595" sldId="267"/>
        </pc:sldMkLst>
        <pc:spChg chg="mod">
          <ac:chgData name="Clarissa" userId="f1182827-1760-4cac-b580-209a0780f359" providerId="ADAL" clId="{79D42DBE-5014-470B-B8B1-FF1C239C69B7}" dt="2023-08-30T12:45:45.436" v="2" actId="20577"/>
          <ac:spMkLst>
            <pc:docMk/>
            <pc:sldMk cId="1135434595" sldId="267"/>
            <ac:spMk id="5" creationId="{F16E0B2D-7A24-826A-9281-DD8939DF4330}"/>
          </ac:spMkLst>
        </pc:spChg>
      </pc:sldChg>
    </pc:docChg>
  </pc:docChgLst>
  <pc:docChgLst>
    <pc:chgData name="Marcus Vinicius Cursino Suares" userId="S::marcus.suares@bcb.gov.br::657f7362-190f-40ed-80ed-48e9e0d5759d" providerId="AD" clId="Web-{D93869F0-4C36-401E-B511-54DF65569C14}"/>
    <pc:docChg chg="modSld">
      <pc:chgData name="Marcus Vinicius Cursino Suares" userId="S::marcus.suares@bcb.gov.br::657f7362-190f-40ed-80ed-48e9e0d5759d" providerId="AD" clId="Web-{D93869F0-4C36-401E-B511-54DF65569C14}" dt="2023-11-08T14:20:28.576" v="7" actId="20577"/>
      <pc:docMkLst>
        <pc:docMk/>
      </pc:docMkLst>
      <pc:sldChg chg="modSp">
        <pc:chgData name="Marcus Vinicius Cursino Suares" userId="S::marcus.suares@bcb.gov.br::657f7362-190f-40ed-80ed-48e9e0d5759d" providerId="AD" clId="Web-{D93869F0-4C36-401E-B511-54DF65569C14}" dt="2023-11-08T14:20:28.576" v="7" actId="20577"/>
        <pc:sldMkLst>
          <pc:docMk/>
          <pc:sldMk cId="2250803344" sldId="257"/>
        </pc:sldMkLst>
        <pc:spChg chg="mod">
          <ac:chgData name="Marcus Vinicius Cursino Suares" userId="S::marcus.suares@bcb.gov.br::657f7362-190f-40ed-80ed-48e9e0d5759d" providerId="AD" clId="Web-{D93869F0-4C36-401E-B511-54DF65569C14}" dt="2023-11-08T14:20:28.576" v="7" actId="20577"/>
          <ac:spMkLst>
            <pc:docMk/>
            <pc:sldMk cId="2250803344" sldId="257"/>
            <ac:spMk id="5" creationId="{F16E0B2D-7A24-826A-9281-DD8939DF4330}"/>
          </ac:spMkLst>
        </pc:spChg>
      </pc:sldChg>
    </pc:docChg>
  </pc:docChgLst>
  <pc:docChgLst>
    <pc:chgData name="Clarissa" userId="f1182827-1760-4cac-b580-209a0780f359" providerId="ADAL" clId="{01C88A4E-9AA9-4935-9AED-A7F7E6288832}"/>
    <pc:docChg chg="undo custSel addSld delSld modSld">
      <pc:chgData name="Clarissa" userId="f1182827-1760-4cac-b580-209a0780f359" providerId="ADAL" clId="{01C88A4E-9AA9-4935-9AED-A7F7E6288832}" dt="2023-08-28T22:15:36.333" v="1622" actId="1076"/>
      <pc:docMkLst>
        <pc:docMk/>
      </pc:docMkLst>
      <pc:sldChg chg="modSp mod">
        <pc:chgData name="Clarissa" userId="f1182827-1760-4cac-b580-209a0780f359" providerId="ADAL" clId="{01C88A4E-9AA9-4935-9AED-A7F7E6288832}" dt="2023-08-28T20:57:14.165" v="1616" actId="20577"/>
        <pc:sldMkLst>
          <pc:docMk/>
          <pc:sldMk cId="1335175092" sldId="266"/>
        </pc:sldMkLst>
        <pc:spChg chg="mod">
          <ac:chgData name="Clarissa" userId="f1182827-1760-4cac-b580-209a0780f359" providerId="ADAL" clId="{01C88A4E-9AA9-4935-9AED-A7F7E6288832}" dt="2023-08-28T20:57:14.165" v="1616" actId="20577"/>
          <ac:spMkLst>
            <pc:docMk/>
            <pc:sldMk cId="1335175092" sldId="266"/>
            <ac:spMk id="5" creationId="{F16E0B2D-7A24-826A-9281-DD8939DF4330}"/>
          </ac:spMkLst>
        </pc:spChg>
      </pc:sldChg>
      <pc:sldChg chg="modSp add mod">
        <pc:chgData name="Clarissa" userId="f1182827-1760-4cac-b580-209a0780f359" providerId="ADAL" clId="{01C88A4E-9AA9-4935-9AED-A7F7E6288832}" dt="2023-08-28T20:42:22.440" v="1545" actId="6549"/>
        <pc:sldMkLst>
          <pc:docMk/>
          <pc:sldMk cId="1135434595" sldId="267"/>
        </pc:sldMkLst>
        <pc:spChg chg="mod">
          <ac:chgData name="Clarissa" userId="f1182827-1760-4cac-b580-209a0780f359" providerId="ADAL" clId="{01C88A4E-9AA9-4935-9AED-A7F7E6288832}" dt="2023-08-28T20:42:22.440" v="1545" actId="6549"/>
          <ac:spMkLst>
            <pc:docMk/>
            <pc:sldMk cId="1135434595" sldId="267"/>
            <ac:spMk id="5" creationId="{F16E0B2D-7A24-826A-9281-DD8939DF4330}"/>
          </ac:spMkLst>
        </pc:spChg>
      </pc:sldChg>
      <pc:sldChg chg="modSp add mod">
        <pc:chgData name="Clarissa" userId="f1182827-1760-4cac-b580-209a0780f359" providerId="ADAL" clId="{01C88A4E-9AA9-4935-9AED-A7F7E6288832}" dt="2023-08-28T22:14:00.542" v="1617" actId="948"/>
        <pc:sldMkLst>
          <pc:docMk/>
          <pc:sldMk cId="2250863506" sldId="268"/>
        </pc:sldMkLst>
        <pc:spChg chg="mod">
          <ac:chgData name="Clarissa" userId="f1182827-1760-4cac-b580-209a0780f359" providerId="ADAL" clId="{01C88A4E-9AA9-4935-9AED-A7F7E6288832}" dt="2023-08-28T22:14:00.542" v="1617" actId="948"/>
          <ac:spMkLst>
            <pc:docMk/>
            <pc:sldMk cId="2250863506" sldId="268"/>
            <ac:spMk id="5" creationId="{F16E0B2D-7A24-826A-9281-DD8939DF4330}"/>
          </ac:spMkLst>
        </pc:spChg>
      </pc:sldChg>
      <pc:sldChg chg="add del">
        <pc:chgData name="Clarissa" userId="f1182827-1760-4cac-b580-209a0780f359" providerId="ADAL" clId="{01C88A4E-9AA9-4935-9AED-A7F7E6288832}" dt="2023-08-28T20:22:11.734" v="669" actId="47"/>
        <pc:sldMkLst>
          <pc:docMk/>
          <pc:sldMk cId="2508303427" sldId="268"/>
        </pc:sldMkLst>
      </pc:sldChg>
      <pc:sldChg chg="modSp mod">
        <pc:chgData name="Clarissa" userId="f1182827-1760-4cac-b580-209a0780f359" providerId="ADAL" clId="{01C88A4E-9AA9-4935-9AED-A7F7E6288832}" dt="2023-08-28T22:15:36.333" v="1622" actId="1076"/>
        <pc:sldMkLst>
          <pc:docMk/>
          <pc:sldMk cId="1562236720" sldId="269"/>
        </pc:sldMkLst>
        <pc:spChg chg="mod">
          <ac:chgData name="Clarissa" userId="f1182827-1760-4cac-b580-209a0780f359" providerId="ADAL" clId="{01C88A4E-9AA9-4935-9AED-A7F7E6288832}" dt="2023-08-28T22:15:36.333" v="1622" actId="1076"/>
          <ac:spMkLst>
            <pc:docMk/>
            <pc:sldMk cId="1562236720" sldId="269"/>
            <ac:spMk id="5" creationId="{F16E0B2D-7A24-826A-9281-DD8939DF4330}"/>
          </ac:spMkLst>
        </pc:spChg>
      </pc:sldChg>
      <pc:sldChg chg="modSp add del mod">
        <pc:chgData name="Clarissa" userId="f1182827-1760-4cac-b580-209a0780f359" providerId="ADAL" clId="{01C88A4E-9AA9-4935-9AED-A7F7E6288832}" dt="2023-08-28T20:30:48.662" v="1486" actId="47"/>
        <pc:sldMkLst>
          <pc:docMk/>
          <pc:sldMk cId="1667819161" sldId="269"/>
        </pc:sldMkLst>
        <pc:spChg chg="mod">
          <ac:chgData name="Clarissa" userId="f1182827-1760-4cac-b580-209a0780f359" providerId="ADAL" clId="{01C88A4E-9AA9-4935-9AED-A7F7E6288832}" dt="2023-08-28T20:30:31.570" v="1479" actId="20577"/>
          <ac:spMkLst>
            <pc:docMk/>
            <pc:sldMk cId="1667819161" sldId="269"/>
            <ac:spMk id="5" creationId="{F16E0B2D-7A24-826A-9281-DD8939DF4330}"/>
          </ac:spMkLst>
        </pc:spChg>
      </pc:sldChg>
    </pc:docChg>
  </pc:docChgLst>
  <pc:docChgLst>
    <pc:chgData name="Caio Moreira Fernandes" userId="f7297914-2da4-43cb-b0ac-effc4996eafe" providerId="ADAL" clId="{665DE829-6A4A-47F4-A3D7-B7ED5C86F80E}"/>
    <pc:docChg chg="undo custSel modSld">
      <pc:chgData name="Caio Moreira Fernandes" userId="f7297914-2da4-43cb-b0ac-effc4996eafe" providerId="ADAL" clId="{665DE829-6A4A-47F4-A3D7-B7ED5C86F80E}" dt="2023-08-28T22:12:03.621" v="294" actId="20577"/>
      <pc:docMkLst>
        <pc:docMk/>
      </pc:docMkLst>
      <pc:sldChg chg="modSp mod">
        <pc:chgData name="Caio Moreira Fernandes" userId="f7297914-2da4-43cb-b0ac-effc4996eafe" providerId="ADAL" clId="{665DE829-6A4A-47F4-A3D7-B7ED5C86F80E}" dt="2023-08-28T21:57:35.767" v="98" actId="20577"/>
        <pc:sldMkLst>
          <pc:docMk/>
          <pc:sldMk cId="2250803344" sldId="257"/>
        </pc:sldMkLst>
        <pc:spChg chg="mod">
          <ac:chgData name="Caio Moreira Fernandes" userId="f7297914-2da4-43cb-b0ac-effc4996eafe" providerId="ADAL" clId="{665DE829-6A4A-47F4-A3D7-B7ED5C86F80E}" dt="2023-08-28T21:57:35.767" v="98" actId="20577"/>
          <ac:spMkLst>
            <pc:docMk/>
            <pc:sldMk cId="2250803344" sldId="257"/>
            <ac:spMk id="5" creationId="{F16E0B2D-7A24-826A-9281-DD8939DF4330}"/>
          </ac:spMkLst>
        </pc:spChg>
      </pc:sldChg>
      <pc:sldChg chg="modSp mod">
        <pc:chgData name="Caio Moreira Fernandes" userId="f7297914-2da4-43cb-b0ac-effc4996eafe" providerId="ADAL" clId="{665DE829-6A4A-47F4-A3D7-B7ED5C86F80E}" dt="2023-08-28T21:56:21.387" v="36" actId="1035"/>
        <pc:sldMkLst>
          <pc:docMk/>
          <pc:sldMk cId="1335175092" sldId="266"/>
        </pc:sldMkLst>
        <pc:spChg chg="mod">
          <ac:chgData name="Caio Moreira Fernandes" userId="f7297914-2da4-43cb-b0ac-effc4996eafe" providerId="ADAL" clId="{665DE829-6A4A-47F4-A3D7-B7ED5C86F80E}" dt="2023-08-28T21:56:21.387" v="36" actId="1035"/>
          <ac:spMkLst>
            <pc:docMk/>
            <pc:sldMk cId="1335175092" sldId="266"/>
            <ac:spMk id="5" creationId="{F16E0B2D-7A24-826A-9281-DD8939DF4330}"/>
          </ac:spMkLst>
        </pc:spChg>
      </pc:sldChg>
      <pc:sldChg chg="modSp mod">
        <pc:chgData name="Caio Moreira Fernandes" userId="f7297914-2da4-43cb-b0ac-effc4996eafe" providerId="ADAL" clId="{665DE829-6A4A-47F4-A3D7-B7ED5C86F80E}" dt="2023-08-28T22:04:09.433" v="232" actId="20577"/>
        <pc:sldMkLst>
          <pc:docMk/>
          <pc:sldMk cId="1135434595" sldId="267"/>
        </pc:sldMkLst>
        <pc:spChg chg="mod">
          <ac:chgData name="Caio Moreira Fernandes" userId="f7297914-2da4-43cb-b0ac-effc4996eafe" providerId="ADAL" clId="{665DE829-6A4A-47F4-A3D7-B7ED5C86F80E}" dt="2023-08-28T22:04:09.433" v="232" actId="20577"/>
          <ac:spMkLst>
            <pc:docMk/>
            <pc:sldMk cId="1135434595" sldId="267"/>
            <ac:spMk id="5" creationId="{F16E0B2D-7A24-826A-9281-DD8939DF4330}"/>
          </ac:spMkLst>
        </pc:spChg>
      </pc:sldChg>
      <pc:sldChg chg="modSp mod">
        <pc:chgData name="Caio Moreira Fernandes" userId="f7297914-2da4-43cb-b0ac-effc4996eafe" providerId="ADAL" clId="{665DE829-6A4A-47F4-A3D7-B7ED5C86F80E}" dt="2023-08-28T22:12:03.621" v="294" actId="20577"/>
        <pc:sldMkLst>
          <pc:docMk/>
          <pc:sldMk cId="2250863506" sldId="268"/>
        </pc:sldMkLst>
        <pc:spChg chg="mod">
          <ac:chgData name="Caio Moreira Fernandes" userId="f7297914-2da4-43cb-b0ac-effc4996eafe" providerId="ADAL" clId="{665DE829-6A4A-47F4-A3D7-B7ED5C86F80E}" dt="2023-08-28T22:12:03.621" v="294" actId="20577"/>
          <ac:spMkLst>
            <pc:docMk/>
            <pc:sldMk cId="2250863506" sldId="268"/>
            <ac:spMk id="5" creationId="{F16E0B2D-7A24-826A-9281-DD8939DF4330}"/>
          </ac:spMkLst>
        </pc:spChg>
      </pc:sldChg>
      <pc:sldChg chg="modSp mod">
        <pc:chgData name="Caio Moreira Fernandes" userId="f7297914-2da4-43cb-b0ac-effc4996eafe" providerId="ADAL" clId="{665DE829-6A4A-47F4-A3D7-B7ED5C86F80E}" dt="2023-08-28T22:07:33.070" v="263" actId="20578"/>
        <pc:sldMkLst>
          <pc:docMk/>
          <pc:sldMk cId="1562236720" sldId="269"/>
        </pc:sldMkLst>
        <pc:spChg chg="mod">
          <ac:chgData name="Caio Moreira Fernandes" userId="f7297914-2da4-43cb-b0ac-effc4996eafe" providerId="ADAL" clId="{665DE829-6A4A-47F4-A3D7-B7ED5C86F80E}" dt="2023-08-28T22:07:33.070" v="263" actId="20578"/>
          <ac:spMkLst>
            <pc:docMk/>
            <pc:sldMk cId="1562236720" sldId="269"/>
            <ac:spMk id="5" creationId="{F16E0B2D-7A24-826A-9281-DD8939DF4330}"/>
          </ac:spMkLst>
        </pc:spChg>
      </pc:sldChg>
    </pc:docChg>
  </pc:docChgLst>
  <pc:docChgLst>
    <pc:chgData name="Caio Fernandes" userId="f7297914-2da4-43cb-b0ac-effc4996eafe" providerId="ADAL" clId="{2778A7B6-14D1-497F-AC9D-CB0B3A273307}"/>
    <pc:docChg chg="modSld">
      <pc:chgData name="Caio Fernandes" userId="f7297914-2da4-43cb-b0ac-effc4996eafe" providerId="ADAL" clId="{2778A7B6-14D1-497F-AC9D-CB0B3A273307}" dt="2023-08-22T16:23:36.481" v="22" actId="20577"/>
      <pc:docMkLst>
        <pc:docMk/>
      </pc:docMkLst>
      <pc:sldChg chg="modSp mod">
        <pc:chgData name="Caio Fernandes" userId="f7297914-2da4-43cb-b0ac-effc4996eafe" providerId="ADAL" clId="{2778A7B6-14D1-497F-AC9D-CB0B3A273307}" dt="2023-08-22T16:22:49.203" v="4" actId="20577"/>
        <pc:sldMkLst>
          <pc:docMk/>
          <pc:sldMk cId="2250803344" sldId="257"/>
        </pc:sldMkLst>
        <pc:spChg chg="mod">
          <ac:chgData name="Caio Fernandes" userId="f7297914-2da4-43cb-b0ac-effc4996eafe" providerId="ADAL" clId="{2778A7B6-14D1-497F-AC9D-CB0B3A273307}" dt="2023-08-22T16:22:49.203" v="4" actId="20577"/>
          <ac:spMkLst>
            <pc:docMk/>
            <pc:sldMk cId="2250803344" sldId="257"/>
            <ac:spMk id="5" creationId="{F16E0B2D-7A24-826A-9281-DD8939DF4330}"/>
          </ac:spMkLst>
        </pc:spChg>
      </pc:sldChg>
      <pc:sldChg chg="modSp mod">
        <pc:chgData name="Caio Fernandes" userId="f7297914-2da4-43cb-b0ac-effc4996eafe" providerId="ADAL" clId="{2778A7B6-14D1-497F-AC9D-CB0B3A273307}" dt="2023-08-22T16:23:36.481" v="22" actId="20577"/>
        <pc:sldMkLst>
          <pc:docMk/>
          <pc:sldMk cId="2725627753" sldId="265"/>
        </pc:sldMkLst>
        <pc:spChg chg="mod">
          <ac:chgData name="Caio Fernandes" userId="f7297914-2da4-43cb-b0ac-effc4996eafe" providerId="ADAL" clId="{2778A7B6-14D1-497F-AC9D-CB0B3A273307}" dt="2023-08-22T16:23:36.481" v="22" actId="20577"/>
          <ac:spMkLst>
            <pc:docMk/>
            <pc:sldMk cId="2725627753" sldId="265"/>
            <ac:spMk id="5" creationId="{F16E0B2D-7A24-826A-9281-DD8939DF4330}"/>
          </ac:spMkLst>
        </pc:spChg>
      </pc:sldChg>
    </pc:docChg>
  </pc:docChgLst>
  <pc:docChgLst>
    <pc:chgData name="Marcus Vinicius Cursino Suares" userId="S::marcus.suares@bcb.gov.br::657f7362-190f-40ed-80ed-48e9e0d5759d" providerId="AD" clId="Web-{FB3C6508-23A5-4944-81BC-814DC24DAC89}"/>
    <pc:docChg chg="modSld delSection">
      <pc:chgData name="Marcus Vinicius Cursino Suares" userId="S::marcus.suares@bcb.gov.br::657f7362-190f-40ed-80ed-48e9e0d5759d" providerId="AD" clId="Web-{FB3C6508-23A5-4944-81BC-814DC24DAC89}" dt="2023-11-06T14:49:31.206" v="51"/>
      <pc:docMkLst>
        <pc:docMk/>
      </pc:docMkLst>
      <pc:sldChg chg="modSp">
        <pc:chgData name="Marcus Vinicius Cursino Suares" userId="S::marcus.suares@bcb.gov.br::657f7362-190f-40ed-80ed-48e9e0d5759d" providerId="AD" clId="Web-{FB3C6508-23A5-4944-81BC-814DC24DAC89}" dt="2023-11-06T14:41:37.412" v="1" actId="20577"/>
        <pc:sldMkLst>
          <pc:docMk/>
          <pc:sldMk cId="2250803344" sldId="257"/>
        </pc:sldMkLst>
        <pc:spChg chg="mod">
          <ac:chgData name="Marcus Vinicius Cursino Suares" userId="S::marcus.suares@bcb.gov.br::657f7362-190f-40ed-80ed-48e9e0d5759d" providerId="AD" clId="Web-{FB3C6508-23A5-4944-81BC-814DC24DAC89}" dt="2023-11-06T14:41:37.412" v="1" actId="20577"/>
          <ac:spMkLst>
            <pc:docMk/>
            <pc:sldMk cId="2250803344" sldId="257"/>
            <ac:spMk id="5" creationId="{F16E0B2D-7A24-826A-9281-DD8939DF4330}"/>
          </ac:spMkLst>
        </pc:spChg>
      </pc:sldChg>
      <pc:sldChg chg="modSp">
        <pc:chgData name="Marcus Vinicius Cursino Suares" userId="S::marcus.suares@bcb.gov.br::657f7362-190f-40ed-80ed-48e9e0d5759d" providerId="AD" clId="Web-{FB3C6508-23A5-4944-81BC-814DC24DAC89}" dt="2023-11-06T14:41:46.225" v="7" actId="20577"/>
        <pc:sldMkLst>
          <pc:docMk/>
          <pc:sldMk cId="2498333070" sldId="297"/>
        </pc:sldMkLst>
        <pc:spChg chg="mod">
          <ac:chgData name="Marcus Vinicius Cursino Suares" userId="S::marcus.suares@bcb.gov.br::657f7362-190f-40ed-80ed-48e9e0d5759d" providerId="AD" clId="Web-{FB3C6508-23A5-4944-81BC-814DC24DAC89}" dt="2023-11-06T14:41:46.225" v="7" actId="20577"/>
          <ac:spMkLst>
            <pc:docMk/>
            <pc:sldMk cId="2498333070" sldId="297"/>
            <ac:spMk id="6" creationId="{7D4992F4-6C47-EE66-B5F4-F79FB979C2F7}"/>
          </ac:spMkLst>
        </pc:spChg>
      </pc:sldChg>
      <pc:sldChg chg="modSp">
        <pc:chgData name="Marcus Vinicius Cursino Suares" userId="S::marcus.suares@bcb.gov.br::657f7362-190f-40ed-80ed-48e9e0d5759d" providerId="AD" clId="Web-{FB3C6508-23A5-4944-81BC-814DC24DAC89}" dt="2023-11-06T14:46:06.341" v="50" actId="20577"/>
        <pc:sldMkLst>
          <pc:docMk/>
          <pc:sldMk cId="2697210098" sldId="299"/>
        </pc:sldMkLst>
        <pc:spChg chg="mod">
          <ac:chgData name="Marcus Vinicius Cursino Suares" userId="S::marcus.suares@bcb.gov.br::657f7362-190f-40ed-80ed-48e9e0d5759d" providerId="AD" clId="Web-{FB3C6508-23A5-4944-81BC-814DC24DAC89}" dt="2023-11-06T14:46:06.341" v="50" actId="20577"/>
          <ac:spMkLst>
            <pc:docMk/>
            <pc:sldMk cId="2697210098" sldId="299"/>
            <ac:spMk id="6" creationId="{7D4992F4-6C47-EE66-B5F4-F79FB979C2F7}"/>
          </ac:spMkLst>
        </pc:spChg>
      </pc:sldChg>
    </pc:docChg>
  </pc:docChgLst>
  <pc:docChgLst>
    <pc:chgData name="Marcus Vinicius Cursino Suares" userId="S::marcus.suares@bcb.gov.br::657f7362-190f-40ed-80ed-48e9e0d5759d" providerId="AD" clId="Web-{7C8680FC-7322-4BE1-9E0B-09627CA0A028}"/>
    <pc:docChg chg="modSld sldOrd">
      <pc:chgData name="Marcus Vinicius Cursino Suares" userId="S::marcus.suares@bcb.gov.br::657f7362-190f-40ed-80ed-48e9e0d5759d" providerId="AD" clId="Web-{7C8680FC-7322-4BE1-9E0B-09627CA0A028}" dt="2023-11-08T19:52:06.333" v="31" actId="20577"/>
      <pc:docMkLst>
        <pc:docMk/>
      </pc:docMkLst>
      <pc:sldChg chg="mod ord modShow">
        <pc:chgData name="Marcus Vinicius Cursino Suares" userId="S::marcus.suares@bcb.gov.br::657f7362-190f-40ed-80ed-48e9e0d5759d" providerId="AD" clId="Web-{7C8680FC-7322-4BE1-9E0B-09627CA0A028}" dt="2023-11-08T19:48:02.231" v="3"/>
        <pc:sldMkLst>
          <pc:docMk/>
          <pc:sldMk cId="441128374" sldId="270"/>
        </pc:sldMkLst>
      </pc:sldChg>
      <pc:sldChg chg="modSp">
        <pc:chgData name="Marcus Vinicius Cursino Suares" userId="S::marcus.suares@bcb.gov.br::657f7362-190f-40ed-80ed-48e9e0d5759d" providerId="AD" clId="Web-{7C8680FC-7322-4BE1-9E0B-09627CA0A028}" dt="2023-11-08T19:50:00.266" v="14" actId="20577"/>
        <pc:sldMkLst>
          <pc:docMk/>
          <pc:sldMk cId="1100643807" sldId="274"/>
        </pc:sldMkLst>
        <pc:spChg chg="mod">
          <ac:chgData name="Marcus Vinicius Cursino Suares" userId="S::marcus.suares@bcb.gov.br::657f7362-190f-40ed-80ed-48e9e0d5759d" providerId="AD" clId="Web-{7C8680FC-7322-4BE1-9E0B-09627CA0A028}" dt="2023-11-08T19:50:00.266" v="14" actId="20577"/>
          <ac:spMkLst>
            <pc:docMk/>
            <pc:sldMk cId="1100643807" sldId="274"/>
            <ac:spMk id="30" creationId="{87537C06-BE3C-7134-6C54-14ABA8C85C8B}"/>
          </ac:spMkLst>
        </pc:spChg>
      </pc:sldChg>
      <pc:sldChg chg="modSp">
        <pc:chgData name="Marcus Vinicius Cursino Suares" userId="S::marcus.suares@bcb.gov.br::657f7362-190f-40ed-80ed-48e9e0d5759d" providerId="AD" clId="Web-{7C8680FC-7322-4BE1-9E0B-09627CA0A028}" dt="2023-11-08T19:52:06.333" v="31" actId="20577"/>
        <pc:sldMkLst>
          <pc:docMk/>
          <pc:sldMk cId="3210768298" sldId="292"/>
        </pc:sldMkLst>
        <pc:spChg chg="mod">
          <ac:chgData name="Marcus Vinicius Cursino Suares" userId="S::marcus.suares@bcb.gov.br::657f7362-190f-40ed-80ed-48e9e0d5759d" providerId="AD" clId="Web-{7C8680FC-7322-4BE1-9E0B-09627CA0A028}" dt="2023-11-08T19:52:06.333" v="31" actId="20577"/>
          <ac:spMkLst>
            <pc:docMk/>
            <pc:sldMk cId="3210768298" sldId="292"/>
            <ac:spMk id="6" creationId="{7D4992F4-6C47-EE66-B5F4-F79FB979C2F7}"/>
          </ac:spMkLst>
        </pc:spChg>
      </pc:sldChg>
      <pc:sldChg chg="mod ord modShow">
        <pc:chgData name="Marcus Vinicius Cursino Suares" userId="S::marcus.suares@bcb.gov.br::657f7362-190f-40ed-80ed-48e9e0d5759d" providerId="AD" clId="Web-{7C8680FC-7322-4BE1-9E0B-09627CA0A028}" dt="2023-11-08T19:48:04.247" v="4"/>
        <pc:sldMkLst>
          <pc:docMk/>
          <pc:sldMk cId="1178498946" sldId="295"/>
        </pc:sldMkLst>
      </pc:sldChg>
      <pc:sldChg chg="modSp">
        <pc:chgData name="Marcus Vinicius Cursino Suares" userId="S::marcus.suares@bcb.gov.br::657f7362-190f-40ed-80ed-48e9e0d5759d" providerId="AD" clId="Web-{7C8680FC-7322-4BE1-9E0B-09627CA0A028}" dt="2023-11-08T19:50:08.501" v="29" actId="20577"/>
        <pc:sldMkLst>
          <pc:docMk/>
          <pc:sldMk cId="2312601176" sldId="303"/>
        </pc:sldMkLst>
        <pc:spChg chg="mod">
          <ac:chgData name="Marcus Vinicius Cursino Suares" userId="S::marcus.suares@bcb.gov.br::657f7362-190f-40ed-80ed-48e9e0d5759d" providerId="AD" clId="Web-{7C8680FC-7322-4BE1-9E0B-09627CA0A028}" dt="2023-11-08T19:50:08.501" v="29" actId="20577"/>
          <ac:spMkLst>
            <pc:docMk/>
            <pc:sldMk cId="2312601176" sldId="303"/>
            <ac:spMk id="30" creationId="{87537C06-BE3C-7134-6C54-14ABA8C85C8B}"/>
          </ac:spMkLst>
        </pc:spChg>
      </pc:sldChg>
    </pc:docChg>
  </pc:docChgLst>
  <pc:docChgLst>
    <pc:chgData name="Marcus Vinicius Cursino Suares" userId="S::marcus.suares@bcb.gov.br::657f7362-190f-40ed-80ed-48e9e0d5759d" providerId="AD" clId="Web-{925DC24E-4503-4127-A3A9-3F258086E522}"/>
    <pc:docChg chg="modSld">
      <pc:chgData name="Marcus Vinicius Cursino Suares" userId="S::marcus.suares@bcb.gov.br::657f7362-190f-40ed-80ed-48e9e0d5759d" providerId="AD" clId="Web-{925DC24E-4503-4127-A3A9-3F258086E522}" dt="2023-11-06T14:56:14.248" v="102" actId="20577"/>
      <pc:docMkLst>
        <pc:docMk/>
      </pc:docMkLst>
      <pc:sldChg chg="modSp">
        <pc:chgData name="Marcus Vinicius Cursino Suares" userId="S::marcus.suares@bcb.gov.br::657f7362-190f-40ed-80ed-48e9e0d5759d" providerId="AD" clId="Web-{925DC24E-4503-4127-A3A9-3F258086E522}" dt="2023-11-06T14:56:14.248" v="102" actId="20577"/>
        <pc:sldMkLst>
          <pc:docMk/>
          <pc:sldMk cId="2694620193" sldId="300"/>
        </pc:sldMkLst>
        <pc:spChg chg="mod">
          <ac:chgData name="Marcus Vinicius Cursino Suares" userId="S::marcus.suares@bcb.gov.br::657f7362-190f-40ed-80ed-48e9e0d5759d" providerId="AD" clId="Web-{925DC24E-4503-4127-A3A9-3F258086E522}" dt="2023-11-06T14:56:14.248" v="102" actId="20577"/>
          <ac:spMkLst>
            <pc:docMk/>
            <pc:sldMk cId="2694620193" sldId="300"/>
            <ac:spMk id="6" creationId="{7D4992F4-6C47-EE66-B5F4-F79FB979C2F7}"/>
          </ac:spMkLst>
        </pc:spChg>
      </pc:sldChg>
    </pc:docChg>
  </pc:docChgLst>
  <pc:docChgLst>
    <pc:chgData name="Marcus Vinicius Cursino Suares" userId="S::marcus.suares@bcb.gov.br::657f7362-190f-40ed-80ed-48e9e0d5759d" providerId="AD" clId="Web-{676B9DB6-F7E4-4BB9-9336-2AC3B63CB845}"/>
    <pc:docChg chg="modSld">
      <pc:chgData name="Marcus Vinicius Cursino Suares" userId="S::marcus.suares@bcb.gov.br::657f7362-190f-40ed-80ed-48e9e0d5759d" providerId="AD" clId="Web-{676B9DB6-F7E4-4BB9-9336-2AC3B63CB845}" dt="2023-11-06T15:03:58.643" v="215" actId="20577"/>
      <pc:docMkLst>
        <pc:docMk/>
      </pc:docMkLst>
      <pc:sldChg chg="modSp">
        <pc:chgData name="Marcus Vinicius Cursino Suares" userId="S::marcus.suares@bcb.gov.br::657f7362-190f-40ed-80ed-48e9e0d5759d" providerId="AD" clId="Web-{676B9DB6-F7E4-4BB9-9336-2AC3B63CB845}" dt="2023-11-06T15:03:58.643" v="215" actId="20577"/>
        <pc:sldMkLst>
          <pc:docMk/>
          <pc:sldMk cId="2694620193" sldId="300"/>
        </pc:sldMkLst>
        <pc:spChg chg="mod">
          <ac:chgData name="Marcus Vinicius Cursino Suares" userId="S::marcus.suares@bcb.gov.br::657f7362-190f-40ed-80ed-48e9e0d5759d" providerId="AD" clId="Web-{676B9DB6-F7E4-4BB9-9336-2AC3B63CB845}" dt="2023-11-06T15:03:58.643" v="215" actId="20577"/>
          <ac:spMkLst>
            <pc:docMk/>
            <pc:sldMk cId="2694620193" sldId="300"/>
            <ac:spMk id="6" creationId="{7D4992F4-6C47-EE66-B5F4-F79FB979C2F7}"/>
          </ac:spMkLst>
        </pc:spChg>
      </pc:sldChg>
    </pc:docChg>
  </pc:docChgLst>
  <pc:docChgLst>
    <pc:chgData name="Caio Moreira Fernandes" userId="f7297914-2da4-43cb-b0ac-effc4996eafe" providerId="ADAL" clId="{AB60B665-0830-49DE-9BA8-B7558AFBCA0F}"/>
    <pc:docChg chg="undo custSel addSld delSld modSld">
      <pc:chgData name="Caio Moreira Fernandes" userId="f7297914-2da4-43cb-b0ac-effc4996eafe" providerId="ADAL" clId="{AB60B665-0830-49DE-9BA8-B7558AFBCA0F}" dt="2023-08-19T13:08:47.172" v="322" actId="47"/>
      <pc:docMkLst>
        <pc:docMk/>
      </pc:docMkLst>
      <pc:sldChg chg="modSp mod">
        <pc:chgData name="Caio Moreira Fernandes" userId="f7297914-2da4-43cb-b0ac-effc4996eafe" providerId="ADAL" clId="{AB60B665-0830-49DE-9BA8-B7558AFBCA0F}" dt="2023-08-19T13:02:26.144" v="212" actId="5793"/>
        <pc:sldMkLst>
          <pc:docMk/>
          <pc:sldMk cId="2250803344" sldId="257"/>
        </pc:sldMkLst>
        <pc:spChg chg="mod">
          <ac:chgData name="Caio Moreira Fernandes" userId="f7297914-2da4-43cb-b0ac-effc4996eafe" providerId="ADAL" clId="{AB60B665-0830-49DE-9BA8-B7558AFBCA0F}" dt="2023-08-19T12:56:53.020" v="23" actId="20577"/>
          <ac:spMkLst>
            <pc:docMk/>
            <pc:sldMk cId="2250803344" sldId="257"/>
            <ac:spMk id="4" creationId="{F86CB57A-F71C-C7DD-464B-4A0E750B3BD2}"/>
          </ac:spMkLst>
        </pc:spChg>
        <pc:spChg chg="mod">
          <ac:chgData name="Caio Moreira Fernandes" userId="f7297914-2da4-43cb-b0ac-effc4996eafe" providerId="ADAL" clId="{AB60B665-0830-49DE-9BA8-B7558AFBCA0F}" dt="2023-08-19T13:02:26.144" v="212" actId="5793"/>
          <ac:spMkLst>
            <pc:docMk/>
            <pc:sldMk cId="2250803344" sldId="257"/>
            <ac:spMk id="5" creationId="{F16E0B2D-7A24-826A-9281-DD8939DF4330}"/>
          </ac:spMkLst>
        </pc:spChg>
      </pc:sldChg>
      <pc:sldChg chg="del">
        <pc:chgData name="Caio Moreira Fernandes" userId="f7297914-2da4-43cb-b0ac-effc4996eafe" providerId="ADAL" clId="{AB60B665-0830-49DE-9BA8-B7558AFBCA0F}" dt="2023-08-19T13:07:40.723" v="315" actId="47"/>
        <pc:sldMkLst>
          <pc:docMk/>
          <pc:sldMk cId="3048944724" sldId="259"/>
        </pc:sldMkLst>
      </pc:sldChg>
      <pc:sldChg chg="del">
        <pc:chgData name="Caio Moreira Fernandes" userId="f7297914-2da4-43cb-b0ac-effc4996eafe" providerId="ADAL" clId="{AB60B665-0830-49DE-9BA8-B7558AFBCA0F}" dt="2023-08-19T13:07:42.640" v="316" actId="47"/>
        <pc:sldMkLst>
          <pc:docMk/>
          <pc:sldMk cId="930229210" sldId="260"/>
        </pc:sldMkLst>
      </pc:sldChg>
      <pc:sldChg chg="modSp mod">
        <pc:chgData name="Caio Moreira Fernandes" userId="f7297914-2da4-43cb-b0ac-effc4996eafe" providerId="ADAL" clId="{AB60B665-0830-49DE-9BA8-B7558AFBCA0F}" dt="2023-08-19T13:07:58.621" v="317" actId="20577"/>
        <pc:sldMkLst>
          <pc:docMk/>
          <pc:sldMk cId="2996816356" sldId="261"/>
        </pc:sldMkLst>
        <pc:spChg chg="mod">
          <ac:chgData name="Caio Moreira Fernandes" userId="f7297914-2da4-43cb-b0ac-effc4996eafe" providerId="ADAL" clId="{AB60B665-0830-49DE-9BA8-B7558AFBCA0F}" dt="2023-08-19T13:07:58.621" v="317" actId="20577"/>
          <ac:spMkLst>
            <pc:docMk/>
            <pc:sldMk cId="2996816356" sldId="261"/>
            <ac:spMk id="65" creationId="{097109D0-6E5E-DF1C-A9D1-6B35A86454A2}"/>
          </ac:spMkLst>
        </pc:spChg>
      </pc:sldChg>
      <pc:sldChg chg="add del">
        <pc:chgData name="Caio Moreira Fernandes" userId="f7297914-2da4-43cb-b0ac-effc4996eafe" providerId="ADAL" clId="{AB60B665-0830-49DE-9BA8-B7558AFBCA0F}" dt="2023-08-19T13:08:47.172" v="322" actId="47"/>
        <pc:sldMkLst>
          <pc:docMk/>
          <pc:sldMk cId="1566096414" sldId="262"/>
        </pc:sldMkLst>
      </pc:sldChg>
      <pc:sldChg chg="add del">
        <pc:chgData name="Caio Moreira Fernandes" userId="f7297914-2da4-43cb-b0ac-effc4996eafe" providerId="ADAL" clId="{AB60B665-0830-49DE-9BA8-B7558AFBCA0F}" dt="2023-08-19T13:08:29.955" v="321" actId="47"/>
        <pc:sldMkLst>
          <pc:docMk/>
          <pc:sldMk cId="3891223828" sldId="263"/>
        </pc:sldMkLst>
      </pc:sldChg>
      <pc:sldChg chg="modSp mod">
        <pc:chgData name="Caio Moreira Fernandes" userId="f7297914-2da4-43cb-b0ac-effc4996eafe" providerId="ADAL" clId="{AB60B665-0830-49DE-9BA8-B7558AFBCA0F}" dt="2023-08-19T12:54:39.565" v="1" actId="13926"/>
        <pc:sldMkLst>
          <pc:docMk/>
          <pc:sldMk cId="3513511430" sldId="264"/>
        </pc:sldMkLst>
        <pc:spChg chg="mod">
          <ac:chgData name="Caio Moreira Fernandes" userId="f7297914-2da4-43cb-b0ac-effc4996eafe" providerId="ADAL" clId="{AB60B665-0830-49DE-9BA8-B7558AFBCA0F}" dt="2023-08-19T12:54:39.565" v="1" actId="13926"/>
          <ac:spMkLst>
            <pc:docMk/>
            <pc:sldMk cId="3513511430" sldId="264"/>
            <ac:spMk id="7" creationId="{D407C820-8B64-CF35-0D1F-6AABD73EA954}"/>
          </ac:spMkLst>
        </pc:spChg>
      </pc:sldChg>
      <pc:sldChg chg="add del">
        <pc:chgData name="Caio Moreira Fernandes" userId="f7297914-2da4-43cb-b0ac-effc4996eafe" providerId="ADAL" clId="{AB60B665-0830-49DE-9BA8-B7558AFBCA0F}" dt="2023-08-19T13:08:27.141" v="320" actId="47"/>
        <pc:sldMkLst>
          <pc:docMk/>
          <pc:sldMk cId="3754630290" sldId="265"/>
        </pc:sldMkLst>
      </pc:sldChg>
      <pc:sldChg chg="modSp add del mod">
        <pc:chgData name="Caio Moreira Fernandes" userId="f7297914-2da4-43cb-b0ac-effc4996eafe" providerId="ADAL" clId="{AB60B665-0830-49DE-9BA8-B7558AFBCA0F}" dt="2023-08-19T13:07:39.417" v="314" actId="47"/>
        <pc:sldMkLst>
          <pc:docMk/>
          <pc:sldMk cId="2125387283" sldId="266"/>
        </pc:sldMkLst>
        <pc:spChg chg="mod">
          <ac:chgData name="Caio Moreira Fernandes" userId="f7297914-2da4-43cb-b0ac-effc4996eafe" providerId="ADAL" clId="{AB60B665-0830-49DE-9BA8-B7558AFBCA0F}" dt="2023-08-19T13:07:20.398" v="313" actId="20577"/>
          <ac:spMkLst>
            <pc:docMk/>
            <pc:sldMk cId="2125387283" sldId="266"/>
            <ac:spMk id="5" creationId="{F16E0B2D-7A24-826A-9281-DD8939DF4330}"/>
          </ac:spMkLst>
        </pc:spChg>
      </pc:sldChg>
    </pc:docChg>
  </pc:docChgLst>
  <pc:docChgLst>
    <pc:chgData name="Marcus Vinicius Cursino Suares" userId="S::marcus.suares@bcb.gov.br::657f7362-190f-40ed-80ed-48e9e0d5759d" providerId="AD" clId="Web-{9D371606-635C-4A81-B48F-3FB8E09B9F91}"/>
    <pc:docChg chg="addSld modSld sldOrd modSection">
      <pc:chgData name="Marcus Vinicius Cursino Suares" userId="S::marcus.suares@bcb.gov.br::657f7362-190f-40ed-80ed-48e9e0d5759d" providerId="AD" clId="Web-{9D371606-635C-4A81-B48F-3FB8E09B9F91}" dt="2023-11-07T12:03:57.895" v="524" actId="20577"/>
      <pc:docMkLst>
        <pc:docMk/>
      </pc:docMkLst>
      <pc:sldChg chg="modSp">
        <pc:chgData name="Marcus Vinicius Cursino Suares" userId="S::marcus.suares@bcb.gov.br::657f7362-190f-40ed-80ed-48e9e0d5759d" providerId="AD" clId="Web-{9D371606-635C-4A81-B48F-3FB8E09B9F91}" dt="2023-11-07T12:03:57.895" v="524" actId="20577"/>
        <pc:sldMkLst>
          <pc:docMk/>
          <pc:sldMk cId="2250803344" sldId="257"/>
        </pc:sldMkLst>
        <pc:spChg chg="mod">
          <ac:chgData name="Marcus Vinicius Cursino Suares" userId="S::marcus.suares@bcb.gov.br::657f7362-190f-40ed-80ed-48e9e0d5759d" providerId="AD" clId="Web-{9D371606-635C-4A81-B48F-3FB8E09B9F91}" dt="2023-11-07T12:03:57.895" v="524" actId="20577"/>
          <ac:spMkLst>
            <pc:docMk/>
            <pc:sldMk cId="2250803344" sldId="257"/>
            <ac:spMk id="5" creationId="{F16E0B2D-7A24-826A-9281-DD8939DF4330}"/>
          </ac:spMkLst>
        </pc:spChg>
      </pc:sldChg>
      <pc:sldChg chg="ord">
        <pc:chgData name="Marcus Vinicius Cursino Suares" userId="S::marcus.suares@bcb.gov.br::657f7362-190f-40ed-80ed-48e9e0d5759d" providerId="AD" clId="Web-{9D371606-635C-4A81-B48F-3FB8E09B9F91}" dt="2023-11-07T11:44:51.418" v="193"/>
        <pc:sldMkLst>
          <pc:docMk/>
          <pc:sldMk cId="2855726150" sldId="273"/>
        </pc:sldMkLst>
      </pc:sldChg>
      <pc:sldChg chg="modSp">
        <pc:chgData name="Marcus Vinicius Cursino Suares" userId="S::marcus.suares@bcb.gov.br::657f7362-190f-40ed-80ed-48e9e0d5759d" providerId="AD" clId="Web-{9D371606-635C-4A81-B48F-3FB8E09B9F91}" dt="2023-11-07T11:55:50.619" v="446" actId="20577"/>
        <pc:sldMkLst>
          <pc:docMk/>
          <pc:sldMk cId="3210768298" sldId="292"/>
        </pc:sldMkLst>
        <pc:spChg chg="mod">
          <ac:chgData name="Marcus Vinicius Cursino Suares" userId="S::marcus.suares@bcb.gov.br::657f7362-190f-40ed-80ed-48e9e0d5759d" providerId="AD" clId="Web-{9D371606-635C-4A81-B48F-3FB8E09B9F91}" dt="2023-11-07T11:55:50.619" v="446" actId="20577"/>
          <ac:spMkLst>
            <pc:docMk/>
            <pc:sldMk cId="3210768298" sldId="292"/>
            <ac:spMk id="6" creationId="{7D4992F4-6C47-EE66-B5F4-F79FB979C2F7}"/>
          </ac:spMkLst>
        </pc:spChg>
      </pc:sldChg>
      <pc:sldChg chg="modSp">
        <pc:chgData name="Marcus Vinicius Cursino Suares" userId="S::marcus.suares@bcb.gov.br::657f7362-190f-40ed-80ed-48e9e0d5759d" providerId="AD" clId="Web-{9D371606-635C-4A81-B48F-3FB8E09B9F91}" dt="2023-11-07T12:00:21.922" v="499" actId="20577"/>
        <pc:sldMkLst>
          <pc:docMk/>
          <pc:sldMk cId="2498333070" sldId="297"/>
        </pc:sldMkLst>
        <pc:spChg chg="mod">
          <ac:chgData name="Marcus Vinicius Cursino Suares" userId="S::marcus.suares@bcb.gov.br::657f7362-190f-40ed-80ed-48e9e0d5759d" providerId="AD" clId="Web-{9D371606-635C-4A81-B48F-3FB8E09B9F91}" dt="2023-11-07T12:00:21.922" v="499" actId="20577"/>
          <ac:spMkLst>
            <pc:docMk/>
            <pc:sldMk cId="2498333070" sldId="297"/>
            <ac:spMk id="6" creationId="{7D4992F4-6C47-EE66-B5F4-F79FB979C2F7}"/>
          </ac:spMkLst>
        </pc:spChg>
      </pc:sldChg>
      <pc:sldChg chg="modSp">
        <pc:chgData name="Marcus Vinicius Cursino Suares" userId="S::marcus.suares@bcb.gov.br::657f7362-190f-40ed-80ed-48e9e0d5759d" providerId="AD" clId="Web-{9D371606-635C-4A81-B48F-3FB8E09B9F91}" dt="2023-11-07T11:49:02.611" v="295" actId="20577"/>
        <pc:sldMkLst>
          <pc:docMk/>
          <pc:sldMk cId="2694620193" sldId="300"/>
        </pc:sldMkLst>
        <pc:spChg chg="mod">
          <ac:chgData name="Marcus Vinicius Cursino Suares" userId="S::marcus.suares@bcb.gov.br::657f7362-190f-40ed-80ed-48e9e0d5759d" providerId="AD" clId="Web-{9D371606-635C-4A81-B48F-3FB8E09B9F91}" dt="2023-11-07T11:49:02.611" v="295" actId="20577"/>
          <ac:spMkLst>
            <pc:docMk/>
            <pc:sldMk cId="2694620193" sldId="300"/>
            <ac:spMk id="6" creationId="{7D4992F4-6C47-EE66-B5F4-F79FB979C2F7}"/>
          </ac:spMkLst>
        </pc:spChg>
      </pc:sldChg>
      <pc:sldChg chg="modSp">
        <pc:chgData name="Marcus Vinicius Cursino Suares" userId="S::marcus.suares@bcb.gov.br::657f7362-190f-40ed-80ed-48e9e0d5759d" providerId="AD" clId="Web-{9D371606-635C-4A81-B48F-3FB8E09B9F91}" dt="2023-11-07T11:57:41.731" v="489" actId="20577"/>
        <pc:sldMkLst>
          <pc:docMk/>
          <pc:sldMk cId="2167407129" sldId="301"/>
        </pc:sldMkLst>
        <pc:spChg chg="mod">
          <ac:chgData name="Marcus Vinicius Cursino Suares" userId="S::marcus.suares@bcb.gov.br::657f7362-190f-40ed-80ed-48e9e0d5759d" providerId="AD" clId="Web-{9D371606-635C-4A81-B48F-3FB8E09B9F91}" dt="2023-11-07T11:57:41.731" v="489" actId="20577"/>
          <ac:spMkLst>
            <pc:docMk/>
            <pc:sldMk cId="2167407129" sldId="301"/>
            <ac:spMk id="6" creationId="{7D4992F4-6C47-EE66-B5F4-F79FB979C2F7}"/>
          </ac:spMkLst>
        </pc:spChg>
      </pc:sldChg>
      <pc:sldChg chg="modSp">
        <pc:chgData name="Marcus Vinicius Cursino Suares" userId="S::marcus.suares@bcb.gov.br::657f7362-190f-40ed-80ed-48e9e0d5759d" providerId="AD" clId="Web-{9D371606-635C-4A81-B48F-3FB8E09B9F91}" dt="2023-11-07T11:53:29.616" v="432" actId="20577"/>
        <pc:sldMkLst>
          <pc:docMk/>
          <pc:sldMk cId="411404870" sldId="302"/>
        </pc:sldMkLst>
        <pc:spChg chg="mod">
          <ac:chgData name="Marcus Vinicius Cursino Suares" userId="S::marcus.suares@bcb.gov.br::657f7362-190f-40ed-80ed-48e9e0d5759d" providerId="AD" clId="Web-{9D371606-635C-4A81-B48F-3FB8E09B9F91}" dt="2023-11-07T11:53:29.616" v="432" actId="20577"/>
          <ac:spMkLst>
            <pc:docMk/>
            <pc:sldMk cId="411404870" sldId="302"/>
            <ac:spMk id="6" creationId="{7D4992F4-6C47-EE66-B5F4-F79FB979C2F7}"/>
          </ac:spMkLst>
        </pc:spChg>
      </pc:sldChg>
      <pc:sldChg chg="modSp add replId">
        <pc:chgData name="Marcus Vinicius Cursino Suares" userId="S::marcus.suares@bcb.gov.br::657f7362-190f-40ed-80ed-48e9e0d5759d" providerId="AD" clId="Web-{9D371606-635C-4A81-B48F-3FB8E09B9F91}" dt="2023-11-07T11:46:23.139" v="247" actId="20577"/>
        <pc:sldMkLst>
          <pc:docMk/>
          <pc:sldMk cId="2312601176" sldId="303"/>
        </pc:sldMkLst>
        <pc:spChg chg="mod">
          <ac:chgData name="Marcus Vinicius Cursino Suares" userId="S::marcus.suares@bcb.gov.br::657f7362-190f-40ed-80ed-48e9e0d5759d" providerId="AD" clId="Web-{9D371606-635C-4A81-B48F-3FB8E09B9F91}" dt="2023-11-07T11:45:54.154" v="199" actId="20577"/>
          <ac:spMkLst>
            <pc:docMk/>
            <pc:sldMk cId="2312601176" sldId="303"/>
            <ac:spMk id="15" creationId="{2F12B7E3-77A2-FC7A-9409-BB935490BA75}"/>
          </ac:spMkLst>
        </pc:spChg>
        <pc:spChg chg="mod">
          <ac:chgData name="Marcus Vinicius Cursino Suares" userId="S::marcus.suares@bcb.gov.br::657f7362-190f-40ed-80ed-48e9e0d5759d" providerId="AD" clId="Web-{9D371606-635C-4A81-B48F-3FB8E09B9F91}" dt="2023-11-07T11:46:23.139" v="247" actId="20577"/>
          <ac:spMkLst>
            <pc:docMk/>
            <pc:sldMk cId="2312601176" sldId="303"/>
            <ac:spMk id="30" creationId="{87537C06-BE3C-7134-6C54-14ABA8C85C8B}"/>
          </ac:spMkLst>
        </pc:spChg>
      </pc:sldChg>
    </pc:docChg>
  </pc:docChgLst>
  <pc:docChgLst>
    <pc:chgData name="Clarissa Angelica de Almeida de Souza" userId="f1182827-1760-4cac-b580-209a0780f359" providerId="ADAL" clId="{F20F7ED4-73A3-4B92-B760-8A291C6B95B1}"/>
    <pc:docChg chg="undo custSel addSld delSld modSld sldOrd">
      <pc:chgData name="Clarissa Angelica de Almeida de Souza" userId="f1182827-1760-4cac-b580-209a0780f359" providerId="ADAL" clId="{F20F7ED4-73A3-4B92-B760-8A291C6B95B1}" dt="2023-10-10T15:29:40.812" v="5047" actId="14100"/>
      <pc:docMkLst>
        <pc:docMk/>
      </pc:docMkLst>
      <pc:sldChg chg="modSp mod modNotesTx">
        <pc:chgData name="Clarissa Angelica de Almeida de Souza" userId="f1182827-1760-4cac-b580-209a0780f359" providerId="ADAL" clId="{F20F7ED4-73A3-4B92-B760-8A291C6B95B1}" dt="2023-10-09T21:31:55.810" v="609" actId="108"/>
        <pc:sldMkLst>
          <pc:docMk/>
          <pc:sldMk cId="2250803344" sldId="257"/>
        </pc:sldMkLst>
        <pc:spChg chg="mod">
          <ac:chgData name="Clarissa Angelica de Almeida de Souza" userId="f1182827-1760-4cac-b580-209a0780f359" providerId="ADAL" clId="{F20F7ED4-73A3-4B92-B760-8A291C6B95B1}" dt="2023-10-09T20:14:59.128" v="26" actId="6549"/>
          <ac:spMkLst>
            <pc:docMk/>
            <pc:sldMk cId="2250803344" sldId="257"/>
            <ac:spMk id="4" creationId="{F86CB57A-F71C-C7DD-464B-4A0E750B3BD2}"/>
          </ac:spMkLst>
        </pc:spChg>
        <pc:spChg chg="mod">
          <ac:chgData name="Clarissa Angelica de Almeida de Souza" userId="f1182827-1760-4cac-b580-209a0780f359" providerId="ADAL" clId="{F20F7ED4-73A3-4B92-B760-8A291C6B95B1}" dt="2023-10-09T21:31:55.810" v="609" actId="108"/>
          <ac:spMkLst>
            <pc:docMk/>
            <pc:sldMk cId="2250803344" sldId="257"/>
            <ac:spMk id="5" creationId="{F16E0B2D-7A24-826A-9281-DD8939DF4330}"/>
          </ac:spMkLst>
        </pc:spChg>
      </pc:sldChg>
      <pc:sldChg chg="modSp mod">
        <pc:chgData name="Clarissa Angelica de Almeida de Souza" userId="f1182827-1760-4cac-b580-209a0780f359" providerId="ADAL" clId="{F20F7ED4-73A3-4B92-B760-8A291C6B95B1}" dt="2023-10-10T03:02:14.443" v="4259" actId="20577"/>
        <pc:sldMkLst>
          <pc:docMk/>
          <pc:sldMk cId="3733703216" sldId="258"/>
        </pc:sldMkLst>
        <pc:spChg chg="mod">
          <ac:chgData name="Clarissa Angelica de Almeida de Souza" userId="f1182827-1760-4cac-b580-209a0780f359" providerId="ADAL" clId="{F20F7ED4-73A3-4B92-B760-8A291C6B95B1}" dt="2023-10-10T03:02:14.443" v="4259" actId="20577"/>
          <ac:spMkLst>
            <pc:docMk/>
            <pc:sldMk cId="3733703216" sldId="258"/>
            <ac:spMk id="6" creationId="{75CB191F-57B0-5B91-6996-681842986881}"/>
          </ac:spMkLst>
        </pc:spChg>
      </pc:sldChg>
      <pc:sldChg chg="del">
        <pc:chgData name="Clarissa Angelica de Almeida de Souza" userId="f1182827-1760-4cac-b580-209a0780f359" providerId="ADAL" clId="{F20F7ED4-73A3-4B92-B760-8A291C6B95B1}" dt="2023-10-10T03:02:18.400" v="4260" actId="47"/>
        <pc:sldMkLst>
          <pc:docMk/>
          <pc:sldMk cId="2996816356" sldId="261"/>
        </pc:sldMkLst>
      </pc:sldChg>
      <pc:sldChg chg="modSp mod">
        <pc:chgData name="Clarissa Angelica de Almeida de Souza" userId="f1182827-1760-4cac-b580-209a0780f359" providerId="ADAL" clId="{F20F7ED4-73A3-4B92-B760-8A291C6B95B1}" dt="2023-10-10T14:31:59.721" v="4275" actId="20577"/>
        <pc:sldMkLst>
          <pc:docMk/>
          <pc:sldMk cId="3513511430" sldId="264"/>
        </pc:sldMkLst>
        <pc:spChg chg="mod">
          <ac:chgData name="Clarissa Angelica de Almeida de Souza" userId="f1182827-1760-4cac-b580-209a0780f359" providerId="ADAL" clId="{F20F7ED4-73A3-4B92-B760-8A291C6B95B1}" dt="2023-10-09T20:14:19.510" v="10" actId="20577"/>
          <ac:spMkLst>
            <pc:docMk/>
            <pc:sldMk cId="3513511430" sldId="264"/>
            <ac:spMk id="6" creationId="{5C902FFF-56F2-A670-9DFB-CD14D9E862F6}"/>
          </ac:spMkLst>
        </pc:spChg>
        <pc:spChg chg="mod">
          <ac:chgData name="Clarissa Angelica de Almeida de Souza" userId="f1182827-1760-4cac-b580-209a0780f359" providerId="ADAL" clId="{F20F7ED4-73A3-4B92-B760-8A291C6B95B1}" dt="2023-10-10T14:31:59.721" v="4275" actId="20577"/>
          <ac:spMkLst>
            <pc:docMk/>
            <pc:sldMk cId="3513511430" sldId="264"/>
            <ac:spMk id="7" creationId="{D407C820-8B64-CF35-0D1F-6AABD73EA954}"/>
          </ac:spMkLst>
        </pc:spChg>
      </pc:sldChg>
      <pc:sldChg chg="del">
        <pc:chgData name="Clarissa Angelica de Almeida de Souza" userId="f1182827-1760-4cac-b580-209a0780f359" providerId="ADAL" clId="{F20F7ED4-73A3-4B92-B760-8A291C6B95B1}" dt="2023-10-10T02:58:37.652" v="4228" actId="47"/>
        <pc:sldMkLst>
          <pc:docMk/>
          <pc:sldMk cId="1335175092" sldId="266"/>
        </pc:sldMkLst>
      </pc:sldChg>
      <pc:sldChg chg="del">
        <pc:chgData name="Clarissa Angelica de Almeida de Souza" userId="f1182827-1760-4cac-b580-209a0780f359" providerId="ADAL" clId="{F20F7ED4-73A3-4B92-B760-8A291C6B95B1}" dt="2023-10-10T02:58:39.329" v="4229" actId="47"/>
        <pc:sldMkLst>
          <pc:docMk/>
          <pc:sldMk cId="1135434595" sldId="267"/>
        </pc:sldMkLst>
      </pc:sldChg>
      <pc:sldChg chg="add del">
        <pc:chgData name="Clarissa Angelica de Almeida de Souza" userId="f1182827-1760-4cac-b580-209a0780f359" providerId="ADAL" clId="{F20F7ED4-73A3-4B92-B760-8A291C6B95B1}" dt="2023-10-10T03:01:58.294" v="4251" actId="47"/>
        <pc:sldMkLst>
          <pc:docMk/>
          <pc:sldMk cId="2250863506" sldId="268"/>
        </pc:sldMkLst>
      </pc:sldChg>
      <pc:sldChg chg="del">
        <pc:chgData name="Clarissa Angelica de Almeida de Souza" userId="f1182827-1760-4cac-b580-209a0780f359" providerId="ADAL" clId="{F20F7ED4-73A3-4B92-B760-8A291C6B95B1}" dt="2023-10-10T03:02:00.429" v="4252" actId="47"/>
        <pc:sldMkLst>
          <pc:docMk/>
          <pc:sldMk cId="1562236720" sldId="269"/>
        </pc:sldMkLst>
      </pc:sldChg>
      <pc:sldChg chg="addSp delSp modSp add mod">
        <pc:chgData name="Clarissa Angelica de Almeida de Souza" userId="f1182827-1760-4cac-b580-209a0780f359" providerId="ADAL" clId="{F20F7ED4-73A3-4B92-B760-8A291C6B95B1}" dt="2023-10-10T02:20:49.045" v="3364" actId="20577"/>
        <pc:sldMkLst>
          <pc:docMk/>
          <pc:sldMk cId="441128374" sldId="270"/>
        </pc:sldMkLst>
        <pc:spChg chg="mod">
          <ac:chgData name="Clarissa Angelica de Almeida de Souza" userId="f1182827-1760-4cac-b580-209a0780f359" providerId="ADAL" clId="{F20F7ED4-73A3-4B92-B760-8A291C6B95B1}" dt="2023-10-09T22:00:50.506" v="938" actId="6549"/>
          <ac:spMkLst>
            <pc:docMk/>
            <pc:sldMk cId="441128374" sldId="270"/>
            <ac:spMk id="4" creationId="{F86CB57A-F71C-C7DD-464B-4A0E750B3BD2}"/>
          </ac:spMkLst>
        </pc:spChg>
        <pc:spChg chg="mod">
          <ac:chgData name="Clarissa Angelica de Almeida de Souza" userId="f1182827-1760-4cac-b580-209a0780f359" providerId="ADAL" clId="{F20F7ED4-73A3-4B92-B760-8A291C6B95B1}" dt="2023-10-09T21:33:43.922" v="612" actId="5793"/>
          <ac:spMkLst>
            <pc:docMk/>
            <pc:sldMk cId="441128374" sldId="270"/>
            <ac:spMk id="5" creationId="{F16E0B2D-7A24-826A-9281-DD8939DF4330}"/>
          </ac:spMkLst>
        </pc:spChg>
        <pc:spChg chg="add del mod ord">
          <ac:chgData name="Clarissa Angelica de Almeida de Souza" userId="f1182827-1760-4cac-b580-209a0780f359" providerId="ADAL" clId="{F20F7ED4-73A3-4B92-B760-8A291C6B95B1}" dt="2023-10-09T21:44:17.692" v="634" actId="478"/>
          <ac:spMkLst>
            <pc:docMk/>
            <pc:sldMk cId="441128374" sldId="270"/>
            <ac:spMk id="7" creationId="{339C09B9-4CBB-2B64-46A7-B09B6CFED3F7}"/>
          </ac:spMkLst>
        </pc:spChg>
        <pc:spChg chg="add mod ord">
          <ac:chgData name="Clarissa Angelica de Almeida de Souza" userId="f1182827-1760-4cac-b580-209a0780f359" providerId="ADAL" clId="{F20F7ED4-73A3-4B92-B760-8A291C6B95B1}" dt="2023-10-10T01:41:46.857" v="2784" actId="1076"/>
          <ac:spMkLst>
            <pc:docMk/>
            <pc:sldMk cId="441128374" sldId="270"/>
            <ac:spMk id="8" creationId="{A11031BE-C2BB-EAA4-5597-1D84D943574E}"/>
          </ac:spMkLst>
        </pc:spChg>
        <pc:spChg chg="add del mod">
          <ac:chgData name="Clarissa Angelica de Almeida de Souza" userId="f1182827-1760-4cac-b580-209a0780f359" providerId="ADAL" clId="{F20F7ED4-73A3-4B92-B760-8A291C6B95B1}" dt="2023-10-10T01:41:15.601" v="2782" actId="478"/>
          <ac:spMkLst>
            <pc:docMk/>
            <pc:sldMk cId="441128374" sldId="270"/>
            <ac:spMk id="9" creationId="{DF4F02CC-07F1-32B7-6581-8B68F714AD40}"/>
          </ac:spMkLst>
        </pc:spChg>
        <pc:spChg chg="add mod">
          <ac:chgData name="Clarissa Angelica de Almeida de Souza" userId="f1182827-1760-4cac-b580-209a0780f359" providerId="ADAL" clId="{F20F7ED4-73A3-4B92-B760-8A291C6B95B1}" dt="2023-10-10T01:26:29.801" v="2619" actId="1076"/>
          <ac:spMkLst>
            <pc:docMk/>
            <pc:sldMk cId="441128374" sldId="270"/>
            <ac:spMk id="10" creationId="{88BFEC71-A2CB-822B-1C3F-403EFDD3B867}"/>
          </ac:spMkLst>
        </pc:spChg>
        <pc:spChg chg="add mod">
          <ac:chgData name="Clarissa Angelica de Almeida de Souza" userId="f1182827-1760-4cac-b580-209a0780f359" providerId="ADAL" clId="{F20F7ED4-73A3-4B92-B760-8A291C6B95B1}" dt="2023-10-10T01:26:33.830" v="2620" actId="1076"/>
          <ac:spMkLst>
            <pc:docMk/>
            <pc:sldMk cId="441128374" sldId="270"/>
            <ac:spMk id="11" creationId="{A6C9E7CE-8D60-9723-7688-7C88166974A6}"/>
          </ac:spMkLst>
        </pc:spChg>
        <pc:spChg chg="add mod">
          <ac:chgData name="Clarissa Angelica de Almeida de Souza" userId="f1182827-1760-4cac-b580-209a0780f359" providerId="ADAL" clId="{F20F7ED4-73A3-4B92-B760-8A291C6B95B1}" dt="2023-10-09T22:03:20.705" v="1009" actId="1036"/>
          <ac:spMkLst>
            <pc:docMk/>
            <pc:sldMk cId="441128374" sldId="270"/>
            <ac:spMk id="12" creationId="{9C514C74-1A87-87FB-EF03-F200D3B6AF1D}"/>
          </ac:spMkLst>
        </pc:spChg>
        <pc:spChg chg="add mod">
          <ac:chgData name="Clarissa Angelica de Almeida de Souza" userId="f1182827-1760-4cac-b580-209a0780f359" providerId="ADAL" clId="{F20F7ED4-73A3-4B92-B760-8A291C6B95B1}" dt="2023-10-10T02:20:49.045" v="3364" actId="20577"/>
          <ac:spMkLst>
            <pc:docMk/>
            <pc:sldMk cId="441128374" sldId="270"/>
            <ac:spMk id="15" creationId="{2F12B7E3-77A2-FC7A-9409-BB935490BA75}"/>
          </ac:spMkLst>
        </pc:spChg>
        <pc:spChg chg="add mod">
          <ac:chgData name="Clarissa Angelica de Almeida de Souza" userId="f1182827-1760-4cac-b580-209a0780f359" providerId="ADAL" clId="{F20F7ED4-73A3-4B92-B760-8A291C6B95B1}" dt="2023-10-10T01:44:15.511" v="2795" actId="1076"/>
          <ac:spMkLst>
            <pc:docMk/>
            <pc:sldMk cId="441128374" sldId="270"/>
            <ac:spMk id="20" creationId="{4CC25658-8ED1-D529-EB50-F6E104150DDF}"/>
          </ac:spMkLst>
        </pc:spChg>
        <pc:grpChg chg="add del mod">
          <ac:chgData name="Clarissa Angelica de Almeida de Souza" userId="f1182827-1760-4cac-b580-209a0780f359" providerId="ADAL" clId="{F20F7ED4-73A3-4B92-B760-8A291C6B95B1}" dt="2023-10-10T01:25:58.462" v="2607" actId="478"/>
          <ac:grpSpMkLst>
            <pc:docMk/>
            <pc:sldMk cId="441128374" sldId="270"/>
            <ac:grpSpMk id="13" creationId="{CB25D3CA-94CE-2971-234F-36FB6622A74F}"/>
          </ac:grpSpMkLst>
        </pc:grpChg>
        <pc:grpChg chg="add del mod">
          <ac:chgData name="Clarissa Angelica de Almeida de Souza" userId="f1182827-1760-4cac-b580-209a0780f359" providerId="ADAL" clId="{F20F7ED4-73A3-4B92-B760-8A291C6B95B1}" dt="2023-10-10T01:24:39.768" v="2591" actId="478"/>
          <ac:grpSpMkLst>
            <pc:docMk/>
            <pc:sldMk cId="441128374" sldId="270"/>
            <ac:grpSpMk id="14" creationId="{E9602402-2A2A-3937-7921-60EF15250CA2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2:03:10.491" v="992" actId="1076"/>
          <ac:grpSpMkLst>
            <pc:docMk/>
            <pc:sldMk cId="441128374" sldId="270"/>
            <ac:grpSpMk id="16" creationId="{A248E47C-09B8-5C00-616F-65ECEA8578E9}"/>
          </ac:grpSpMkLst>
        </pc:grpChg>
        <pc:picChg chg="add del mod">
          <ac:chgData name="Clarissa Angelica de Almeida de Souza" userId="f1182827-1760-4cac-b580-209a0780f359" providerId="ADAL" clId="{F20F7ED4-73A3-4B92-B760-8A291C6B95B1}" dt="2023-10-10T01:24:39.768" v="2591" actId="478"/>
          <ac:picMkLst>
            <pc:docMk/>
            <pc:sldMk cId="441128374" sldId="270"/>
            <ac:picMk id="3" creationId="{B52C6C06-9176-DA3C-52F4-B2E2DE629B06}"/>
          </ac:picMkLst>
        </pc:picChg>
        <pc:picChg chg="add del mod">
          <ac:chgData name="Clarissa Angelica de Almeida de Souza" userId="f1182827-1760-4cac-b580-209a0780f359" providerId="ADAL" clId="{F20F7ED4-73A3-4B92-B760-8A291C6B95B1}" dt="2023-10-10T01:25:58.462" v="2607" actId="478"/>
          <ac:picMkLst>
            <pc:docMk/>
            <pc:sldMk cId="441128374" sldId="270"/>
            <ac:picMk id="6" creationId="{B6D78C8F-B57F-19D7-0537-0229E82163D5}"/>
          </ac:picMkLst>
        </pc:picChg>
        <pc:picChg chg="add mod">
          <ac:chgData name="Clarissa Angelica de Almeida de Souza" userId="f1182827-1760-4cac-b580-209a0780f359" providerId="ADAL" clId="{F20F7ED4-73A3-4B92-B760-8A291C6B95B1}" dt="2023-10-10T01:25:33.915" v="2603" actId="207"/>
          <ac:picMkLst>
            <pc:docMk/>
            <pc:sldMk cId="441128374" sldId="270"/>
            <ac:picMk id="18" creationId="{2780E9DB-E484-CA66-349F-9D8AD2B9B5D4}"/>
          </ac:picMkLst>
        </pc:picChg>
        <pc:picChg chg="add mod">
          <ac:chgData name="Clarissa Angelica de Almeida de Souza" userId="f1182827-1760-4cac-b580-209a0780f359" providerId="ADAL" clId="{F20F7ED4-73A3-4B92-B760-8A291C6B95B1}" dt="2023-10-10T01:27:44.525" v="2623" actId="207"/>
          <ac:picMkLst>
            <pc:docMk/>
            <pc:sldMk cId="441128374" sldId="270"/>
            <ac:picMk id="19" creationId="{BD4DAECC-DBE7-57B4-2136-86A16614C86E}"/>
          </ac:picMkLst>
        </pc:picChg>
      </pc:sldChg>
      <pc:sldChg chg="modSp add del mod">
        <pc:chgData name="Clarissa Angelica de Almeida de Souza" userId="f1182827-1760-4cac-b580-209a0780f359" providerId="ADAL" clId="{F20F7ED4-73A3-4B92-B760-8A291C6B95B1}" dt="2023-10-10T02:58:34.722" v="4227" actId="47"/>
        <pc:sldMkLst>
          <pc:docMk/>
          <pc:sldMk cId="1023798874" sldId="271"/>
        </pc:sldMkLst>
        <pc:spChg chg="mod">
          <ac:chgData name="Clarissa Angelica de Almeida de Souza" userId="f1182827-1760-4cac-b580-209a0780f359" providerId="ADAL" clId="{F20F7ED4-73A3-4B92-B760-8A291C6B95B1}" dt="2023-10-09T22:07:17.109" v="1035" actId="1076"/>
          <ac:spMkLst>
            <pc:docMk/>
            <pc:sldMk cId="1023798874" sldId="271"/>
            <ac:spMk id="8" creationId="{A11031BE-C2BB-EAA4-5597-1D84D943574E}"/>
          </ac:spMkLst>
        </pc:spChg>
        <pc:spChg chg="mod">
          <ac:chgData name="Clarissa Angelica de Almeida de Souza" userId="f1182827-1760-4cac-b580-209a0780f359" providerId="ADAL" clId="{F20F7ED4-73A3-4B92-B760-8A291C6B95B1}" dt="2023-10-09T22:07:23.912" v="1036" actId="1076"/>
          <ac:spMkLst>
            <pc:docMk/>
            <pc:sldMk cId="1023798874" sldId="271"/>
            <ac:spMk id="9" creationId="{DF4F02CC-07F1-32B7-6581-8B68F714AD40}"/>
          </ac:spMkLst>
        </pc:spChg>
        <pc:spChg chg="mod">
          <ac:chgData name="Clarissa Angelica de Almeida de Souza" userId="f1182827-1760-4cac-b580-209a0780f359" providerId="ADAL" clId="{F20F7ED4-73A3-4B92-B760-8A291C6B95B1}" dt="2023-10-09T22:06:45.353" v="1033" actId="1076"/>
          <ac:spMkLst>
            <pc:docMk/>
            <pc:sldMk cId="1023798874" sldId="271"/>
            <ac:spMk id="15" creationId="{2F12B7E3-77A2-FC7A-9409-BB935490BA75}"/>
          </ac:spMkLst>
        </pc:spChg>
        <pc:grpChg chg="mod">
          <ac:chgData name="Clarissa Angelica de Almeida de Souza" userId="f1182827-1760-4cac-b580-209a0780f359" providerId="ADAL" clId="{F20F7ED4-73A3-4B92-B760-8A291C6B95B1}" dt="2023-10-09T22:06:57.426" v="1034" actId="1076"/>
          <ac:grpSpMkLst>
            <pc:docMk/>
            <pc:sldMk cId="1023798874" sldId="271"/>
            <ac:grpSpMk id="16" creationId="{A248E47C-09B8-5C00-616F-65ECEA8578E9}"/>
          </ac:grpSpMkLst>
        </pc:grpChg>
      </pc:sldChg>
      <pc:sldChg chg="addSp delSp modSp add del mod">
        <pc:chgData name="Clarissa Angelica de Almeida de Souza" userId="f1182827-1760-4cac-b580-209a0780f359" providerId="ADAL" clId="{F20F7ED4-73A3-4B92-B760-8A291C6B95B1}" dt="2023-10-10T02:44:56.756" v="3663" actId="47"/>
        <pc:sldMkLst>
          <pc:docMk/>
          <pc:sldMk cId="377039003" sldId="272"/>
        </pc:sldMkLst>
        <pc:spChg chg="add mod ord">
          <ac:chgData name="Clarissa Angelica de Almeida de Souza" userId="f1182827-1760-4cac-b580-209a0780f359" providerId="ADAL" clId="{F20F7ED4-73A3-4B92-B760-8A291C6B95B1}" dt="2023-10-09T22:09:48.819" v="1051" actId="167"/>
          <ac:spMkLst>
            <pc:docMk/>
            <pc:sldMk cId="377039003" sldId="272"/>
            <ac:spMk id="2" creationId="{4CA6EEE8-8F5B-BA23-CFC5-7743136CC4A6}"/>
          </ac:spMkLst>
        </pc:spChg>
        <pc:spChg chg="del mod">
          <ac:chgData name="Clarissa Angelica de Almeida de Souza" userId="f1182827-1760-4cac-b580-209a0780f359" providerId="ADAL" clId="{F20F7ED4-73A3-4B92-B760-8A291C6B95B1}" dt="2023-10-09T22:09:09.275" v="1046" actId="478"/>
          <ac:spMkLst>
            <pc:docMk/>
            <pc:sldMk cId="377039003" sldId="272"/>
            <ac:spMk id="8" creationId="{A11031BE-C2BB-EAA4-5597-1D84D943574E}"/>
          </ac:spMkLst>
        </pc:spChg>
        <pc:spChg chg="mod">
          <ac:chgData name="Clarissa Angelica de Almeida de Souza" userId="f1182827-1760-4cac-b580-209a0780f359" providerId="ADAL" clId="{F20F7ED4-73A3-4B92-B760-8A291C6B95B1}" dt="2023-10-09T22:09:46.116" v="1050" actId="1076"/>
          <ac:spMkLst>
            <pc:docMk/>
            <pc:sldMk cId="377039003" sldId="272"/>
            <ac:spMk id="9" creationId="{DF4F02CC-07F1-32B7-6581-8B68F714AD40}"/>
          </ac:spMkLst>
        </pc:spChg>
        <pc:spChg chg="mod">
          <ac:chgData name="Clarissa Angelica de Almeida de Souza" userId="f1182827-1760-4cac-b580-209a0780f359" providerId="ADAL" clId="{F20F7ED4-73A3-4B92-B760-8A291C6B95B1}" dt="2023-10-09T22:08:52.115" v="1044" actId="1076"/>
          <ac:spMkLst>
            <pc:docMk/>
            <pc:sldMk cId="377039003" sldId="272"/>
            <ac:spMk id="11" creationId="{A6C9E7CE-8D60-9723-7688-7C88166974A6}"/>
          </ac:spMkLst>
        </pc:spChg>
        <pc:spChg chg="mod">
          <ac:chgData name="Clarissa Angelica de Almeida de Souza" userId="f1182827-1760-4cac-b580-209a0780f359" providerId="ADAL" clId="{F20F7ED4-73A3-4B92-B760-8A291C6B95B1}" dt="2023-10-09T22:08:40.489" v="1042" actId="14100"/>
          <ac:spMkLst>
            <pc:docMk/>
            <pc:sldMk cId="377039003" sldId="272"/>
            <ac:spMk id="12" creationId="{9C514C74-1A87-87FB-EF03-F200D3B6AF1D}"/>
          </ac:spMkLst>
        </pc:spChg>
        <pc:spChg chg="mod">
          <ac:chgData name="Clarissa Angelica de Almeida de Souza" userId="f1182827-1760-4cac-b580-209a0780f359" providerId="ADAL" clId="{F20F7ED4-73A3-4B92-B760-8A291C6B95B1}" dt="2023-10-09T22:07:56.152" v="1038" actId="1076"/>
          <ac:spMkLst>
            <pc:docMk/>
            <pc:sldMk cId="377039003" sldId="272"/>
            <ac:spMk id="15" creationId="{2F12B7E3-77A2-FC7A-9409-BB935490BA75}"/>
          </ac:spMkLst>
        </pc:spChg>
        <pc:grpChg chg="mod">
          <ac:chgData name="Clarissa Angelica de Almeida de Souza" userId="f1182827-1760-4cac-b580-209a0780f359" providerId="ADAL" clId="{F20F7ED4-73A3-4B92-B760-8A291C6B95B1}" dt="2023-10-09T22:08:12.900" v="1041" actId="14100"/>
          <ac:grpSpMkLst>
            <pc:docMk/>
            <pc:sldMk cId="377039003" sldId="272"/>
            <ac:grpSpMk id="16" creationId="{A248E47C-09B8-5C00-616F-65ECEA8578E9}"/>
          </ac:grpSpMkLst>
        </pc:grpChg>
        <pc:picChg chg="mod">
          <ac:chgData name="Clarissa Angelica de Almeida de Souza" userId="f1182827-1760-4cac-b580-209a0780f359" providerId="ADAL" clId="{F20F7ED4-73A3-4B92-B760-8A291C6B95B1}" dt="2023-10-09T22:08:47.123" v="1043" actId="1076"/>
          <ac:picMkLst>
            <pc:docMk/>
            <pc:sldMk cId="377039003" sldId="272"/>
            <ac:picMk id="6" creationId="{B6D78C8F-B57F-19D7-0537-0229E82163D5}"/>
          </ac:picMkLst>
        </pc:picChg>
      </pc:sldChg>
      <pc:sldChg chg="addSp delSp modSp add mod setBg modAnim">
        <pc:chgData name="Clarissa Angelica de Almeida de Souza" userId="f1182827-1760-4cac-b580-209a0780f359" providerId="ADAL" clId="{F20F7ED4-73A3-4B92-B760-8A291C6B95B1}" dt="2023-10-10T01:13:43.238" v="2590"/>
        <pc:sldMkLst>
          <pc:docMk/>
          <pc:sldMk cId="2855726150" sldId="273"/>
        </pc:sldMkLst>
        <pc:spChg chg="del">
          <ac:chgData name="Clarissa Angelica de Almeida de Souza" userId="f1182827-1760-4cac-b580-209a0780f359" providerId="ADAL" clId="{F20F7ED4-73A3-4B92-B760-8A291C6B95B1}" dt="2023-10-09T22:23:08.223" v="1053" actId="478"/>
          <ac:spMkLst>
            <pc:docMk/>
            <pc:sldMk cId="2855726150" sldId="273"/>
            <ac:spMk id="8" creationId="{A11031BE-C2BB-EAA4-5597-1D84D943574E}"/>
          </ac:spMkLst>
        </pc:spChg>
        <pc:spChg chg="del">
          <ac:chgData name="Clarissa Angelica de Almeida de Souza" userId="f1182827-1760-4cac-b580-209a0780f359" providerId="ADAL" clId="{F20F7ED4-73A3-4B92-B760-8A291C6B95B1}" dt="2023-10-09T22:23:23.358" v="1054" actId="478"/>
          <ac:spMkLst>
            <pc:docMk/>
            <pc:sldMk cId="2855726150" sldId="273"/>
            <ac:spMk id="9" creationId="{DF4F02CC-07F1-32B7-6581-8B68F714AD40}"/>
          </ac:spMkLst>
        </pc:spChg>
        <pc:spChg chg="del">
          <ac:chgData name="Clarissa Angelica de Almeida de Souza" userId="f1182827-1760-4cac-b580-209a0780f359" providerId="ADAL" clId="{F20F7ED4-73A3-4B92-B760-8A291C6B95B1}" dt="2023-10-09T22:23:28.281" v="1055" actId="478"/>
          <ac:spMkLst>
            <pc:docMk/>
            <pc:sldMk cId="2855726150" sldId="273"/>
            <ac:spMk id="12" creationId="{9C514C74-1A87-87FB-EF03-F200D3B6AF1D}"/>
          </ac:spMkLst>
        </pc:spChg>
        <pc:spChg chg="del">
          <ac:chgData name="Clarissa Angelica de Almeida de Souza" userId="f1182827-1760-4cac-b580-209a0780f359" providerId="ADAL" clId="{F20F7ED4-73A3-4B92-B760-8A291C6B95B1}" dt="2023-10-09T22:23:32.758" v="1056" actId="478"/>
          <ac:spMkLst>
            <pc:docMk/>
            <pc:sldMk cId="2855726150" sldId="273"/>
            <ac:spMk id="15" creationId="{2F12B7E3-77A2-FC7A-9409-BB935490BA75}"/>
          </ac:spMkLst>
        </pc:spChg>
        <pc:spChg chg="add del">
          <ac:chgData name="Clarissa Angelica de Almeida de Souza" userId="f1182827-1760-4cac-b580-209a0780f359" providerId="ADAL" clId="{F20F7ED4-73A3-4B92-B760-8A291C6B95B1}" dt="2023-10-09T22:47:39.680" v="1083" actId="478"/>
          <ac:spMkLst>
            <pc:docMk/>
            <pc:sldMk cId="2855726150" sldId="273"/>
            <ac:spMk id="20" creationId="{201CAD19-9644-C9DA-09A6-A8FE86152A3C}"/>
          </ac:spMkLst>
        </pc:spChg>
        <pc:spChg chg="add del mod">
          <ac:chgData name="Clarissa Angelica de Almeida de Souza" userId="f1182827-1760-4cac-b580-209a0780f359" providerId="ADAL" clId="{F20F7ED4-73A3-4B92-B760-8A291C6B95B1}" dt="2023-10-09T22:51:09.003" v="1087" actId="478"/>
          <ac:spMkLst>
            <pc:docMk/>
            <pc:sldMk cId="2855726150" sldId="273"/>
            <ac:spMk id="21" creationId="{FCCBAD70-D863-B804-D8A5-6D2712C786F7}"/>
          </ac:spMkLst>
        </pc:spChg>
        <pc:spChg chg="add del mod">
          <ac:chgData name="Clarissa Angelica de Almeida de Souza" userId="f1182827-1760-4cac-b580-209a0780f359" providerId="ADAL" clId="{F20F7ED4-73A3-4B92-B760-8A291C6B95B1}" dt="2023-10-09T22:52:09.817" v="1092" actId="478"/>
          <ac:spMkLst>
            <pc:docMk/>
            <pc:sldMk cId="2855726150" sldId="273"/>
            <ac:spMk id="22" creationId="{7E8CB805-1844-3ED6-F269-1BCE99231F68}"/>
          </ac:spMkLst>
        </pc:spChg>
        <pc:spChg chg="add mod">
          <ac:chgData name="Clarissa Angelica de Almeida de Souza" userId="f1182827-1760-4cac-b580-209a0780f359" providerId="ADAL" clId="{F20F7ED4-73A3-4B92-B760-8A291C6B95B1}" dt="2023-10-09T23:26:58.541" v="1321" actId="692"/>
          <ac:spMkLst>
            <pc:docMk/>
            <pc:sldMk cId="2855726150" sldId="273"/>
            <ac:spMk id="23" creationId="{F1D6B0C5-5E69-50AE-2236-8AFE292D8DD0}"/>
          </ac:spMkLst>
        </pc:spChg>
        <pc:spChg chg="add mod">
          <ac:chgData name="Clarissa Angelica de Almeida de Souza" userId="f1182827-1760-4cac-b580-209a0780f359" providerId="ADAL" clId="{F20F7ED4-73A3-4B92-B760-8A291C6B95B1}" dt="2023-10-09T23:17:32.341" v="1235" actId="403"/>
          <ac:spMkLst>
            <pc:docMk/>
            <pc:sldMk cId="2855726150" sldId="273"/>
            <ac:spMk id="29" creationId="{2551D4DF-75D0-0EE8-8F69-3D26C53829E2}"/>
          </ac:spMkLst>
        </pc:spChg>
        <pc:spChg chg="add del mod">
          <ac:chgData name="Clarissa Angelica de Almeida de Souza" userId="f1182827-1760-4cac-b580-209a0780f359" providerId="ADAL" clId="{F20F7ED4-73A3-4B92-B760-8A291C6B95B1}" dt="2023-10-09T23:08:02.845" v="1144" actId="478"/>
          <ac:spMkLst>
            <pc:docMk/>
            <pc:sldMk cId="2855726150" sldId="273"/>
            <ac:spMk id="30" creationId="{FCF020E7-2D71-6635-C49D-9CC9B845A5A8}"/>
          </ac:spMkLst>
        </pc:spChg>
        <pc:spChg chg="add mod">
          <ac:chgData name="Clarissa Angelica de Almeida de Souza" userId="f1182827-1760-4cac-b580-209a0780f359" providerId="ADAL" clId="{F20F7ED4-73A3-4B92-B760-8A291C6B95B1}" dt="2023-10-09T23:21:22.954" v="1291" actId="164"/>
          <ac:spMkLst>
            <pc:docMk/>
            <pc:sldMk cId="2855726150" sldId="273"/>
            <ac:spMk id="31" creationId="{9F3B4EB0-7DE7-E326-4339-2DA693904820}"/>
          </ac:spMkLst>
        </pc:spChg>
        <pc:spChg chg="add del mod">
          <ac:chgData name="Clarissa Angelica de Almeida de Souza" userId="f1182827-1760-4cac-b580-209a0780f359" providerId="ADAL" clId="{F20F7ED4-73A3-4B92-B760-8A291C6B95B1}" dt="2023-10-09T23:09:52.810" v="1153"/>
          <ac:spMkLst>
            <pc:docMk/>
            <pc:sldMk cId="2855726150" sldId="273"/>
            <ac:spMk id="32" creationId="{707BE1C7-9D33-DB95-0946-5BA0AFEB71AF}"/>
          </ac:spMkLst>
        </pc:spChg>
        <pc:spChg chg="add mod">
          <ac:chgData name="Clarissa Angelica de Almeida de Souza" userId="f1182827-1760-4cac-b580-209a0780f359" providerId="ADAL" clId="{F20F7ED4-73A3-4B92-B760-8A291C6B95B1}" dt="2023-10-09T23:26:22.600" v="1318" actId="20577"/>
          <ac:spMkLst>
            <pc:docMk/>
            <pc:sldMk cId="2855726150" sldId="273"/>
            <ac:spMk id="33" creationId="{CF2EBCC2-3C8F-607B-1C8E-35F6101FCD64}"/>
          </ac:spMkLst>
        </pc:spChg>
        <pc:spChg chg="add mod">
          <ac:chgData name="Clarissa Angelica de Almeida de Souza" userId="f1182827-1760-4cac-b580-209a0780f359" providerId="ADAL" clId="{F20F7ED4-73A3-4B92-B760-8A291C6B95B1}" dt="2023-10-09T23:26:27.262" v="1319" actId="20577"/>
          <ac:spMkLst>
            <pc:docMk/>
            <pc:sldMk cId="2855726150" sldId="273"/>
            <ac:spMk id="34" creationId="{F3CCD15E-143D-F8DD-41C3-9E4B2F4489DC}"/>
          </ac:spMkLst>
        </pc:spChg>
        <pc:spChg chg="add mod">
          <ac:chgData name="Clarissa Angelica de Almeida de Souza" userId="f1182827-1760-4cac-b580-209a0780f359" providerId="ADAL" clId="{F20F7ED4-73A3-4B92-B760-8A291C6B95B1}" dt="2023-10-09T23:26:30.354" v="1320" actId="20577"/>
          <ac:spMkLst>
            <pc:docMk/>
            <pc:sldMk cId="2855726150" sldId="273"/>
            <ac:spMk id="35" creationId="{FC1338C9-B717-5F53-CD10-CF68B1356547}"/>
          </ac:spMkLst>
        </pc:spChg>
        <pc:spChg chg="add mod">
          <ac:chgData name="Clarissa Angelica de Almeida de Souza" userId="f1182827-1760-4cac-b580-209a0780f359" providerId="ADAL" clId="{F20F7ED4-73A3-4B92-B760-8A291C6B95B1}" dt="2023-10-09T23:19:33.638" v="1267" actId="404"/>
          <ac:spMkLst>
            <pc:docMk/>
            <pc:sldMk cId="2855726150" sldId="273"/>
            <ac:spMk id="38" creationId="{C762EC56-5DD8-798F-E040-8AC2B11D8833}"/>
          </ac:spMkLst>
        </pc:spChg>
        <pc:spChg chg="mod">
          <ac:chgData name="Clarissa Angelica de Almeida de Souza" userId="f1182827-1760-4cac-b580-209a0780f359" providerId="ADAL" clId="{F20F7ED4-73A3-4B92-B760-8A291C6B95B1}" dt="2023-10-09T23:19:24.719" v="1266" actId="404"/>
          <ac:spMkLst>
            <pc:docMk/>
            <pc:sldMk cId="2855726150" sldId="273"/>
            <ac:spMk id="42" creationId="{B8849A31-DF2D-F1D7-A5EB-49540D93069A}"/>
          </ac:spMkLst>
        </pc:spChg>
        <pc:spChg chg="mod">
          <ac:chgData name="Clarissa Angelica de Almeida de Souza" userId="f1182827-1760-4cac-b580-209a0780f359" providerId="ADAL" clId="{F20F7ED4-73A3-4B92-B760-8A291C6B95B1}" dt="2023-10-09T23:19:14.455" v="1265" actId="404"/>
          <ac:spMkLst>
            <pc:docMk/>
            <pc:sldMk cId="2855726150" sldId="273"/>
            <ac:spMk id="45" creationId="{D2ABAA3E-8988-12CF-A123-007B578E8FA5}"/>
          </ac:spMkLst>
        </pc:spChg>
        <pc:spChg chg="mod">
          <ac:chgData name="Clarissa Angelica de Almeida de Souza" userId="f1182827-1760-4cac-b580-209a0780f359" providerId="ADAL" clId="{F20F7ED4-73A3-4B92-B760-8A291C6B95B1}" dt="2023-10-09T23:19:07.679" v="1264" actId="404"/>
          <ac:spMkLst>
            <pc:docMk/>
            <pc:sldMk cId="2855726150" sldId="273"/>
            <ac:spMk id="48" creationId="{9B09BABA-E06B-0D1F-1526-74399805729A}"/>
          </ac:spMkLst>
        </pc:spChg>
        <pc:spChg chg="mod">
          <ac:chgData name="Clarissa Angelica de Almeida de Souza" userId="f1182827-1760-4cac-b580-209a0780f359" providerId="ADAL" clId="{F20F7ED4-73A3-4B92-B760-8A291C6B95B1}" dt="2023-10-09T23:18:33.131" v="1259"/>
          <ac:spMkLst>
            <pc:docMk/>
            <pc:sldMk cId="2855726150" sldId="273"/>
            <ac:spMk id="51" creationId="{01AF2EA2-8466-86B6-DE46-131CC6B5D076}"/>
          </ac:spMkLst>
        </pc:spChg>
        <pc:spChg chg="mod">
          <ac:chgData name="Clarissa Angelica de Almeida de Souza" userId="f1182827-1760-4cac-b580-209a0780f359" providerId="ADAL" clId="{F20F7ED4-73A3-4B92-B760-8A291C6B95B1}" dt="2023-10-09T23:19:00.223" v="1263" actId="404"/>
          <ac:spMkLst>
            <pc:docMk/>
            <pc:sldMk cId="2855726150" sldId="273"/>
            <ac:spMk id="54" creationId="{66784FA5-7F1D-4433-E7E7-5FB715A96FA2}"/>
          </ac:spMkLst>
        </pc:spChg>
        <pc:spChg chg="add mod">
          <ac:chgData name="Clarissa Angelica de Almeida de Souza" userId="f1182827-1760-4cac-b580-209a0780f359" providerId="ADAL" clId="{F20F7ED4-73A3-4B92-B760-8A291C6B95B1}" dt="2023-10-09T23:31:39.956" v="1343" actId="165"/>
          <ac:spMkLst>
            <pc:docMk/>
            <pc:sldMk cId="2855726150" sldId="273"/>
            <ac:spMk id="55" creationId="{3B156AC9-A7BA-E1AE-D17E-81AB83B66961}"/>
          </ac:spMkLst>
        </pc:spChg>
        <pc:spChg chg="add mod">
          <ac:chgData name="Clarissa Angelica de Almeida de Souza" userId="f1182827-1760-4cac-b580-209a0780f359" providerId="ADAL" clId="{F20F7ED4-73A3-4B92-B760-8A291C6B95B1}" dt="2023-10-10T00:05:40.175" v="1686" actId="14100"/>
          <ac:spMkLst>
            <pc:docMk/>
            <pc:sldMk cId="2855726150" sldId="273"/>
            <ac:spMk id="56" creationId="{D91D76C2-778C-D185-F4CF-F73346A8567F}"/>
          </ac:spMkLst>
        </pc:spChg>
        <pc:spChg chg="mod">
          <ac:chgData name="Clarissa Angelica de Almeida de Souza" userId="f1182827-1760-4cac-b580-209a0780f359" providerId="ADAL" clId="{F20F7ED4-73A3-4B92-B760-8A291C6B95B1}" dt="2023-10-09T23:31:50.855" v="1345" actId="571"/>
          <ac:spMkLst>
            <pc:docMk/>
            <pc:sldMk cId="2855726150" sldId="273"/>
            <ac:spMk id="81" creationId="{F985B4A1-7A80-74AF-5135-AEB521E682E0}"/>
          </ac:spMkLst>
        </pc:spChg>
        <pc:spChg chg="mod">
          <ac:chgData name="Clarissa Angelica de Almeida de Souza" userId="f1182827-1760-4cac-b580-209a0780f359" providerId="ADAL" clId="{F20F7ED4-73A3-4B92-B760-8A291C6B95B1}" dt="2023-10-09T23:31:50.855" v="1345" actId="571"/>
          <ac:spMkLst>
            <pc:docMk/>
            <pc:sldMk cId="2855726150" sldId="273"/>
            <ac:spMk id="82" creationId="{7B7C0A78-FAFD-FCB0-D79F-11176E2356A9}"/>
          </ac:spMkLst>
        </pc:spChg>
        <pc:grpChg chg="del">
          <ac:chgData name="Clarissa Angelica de Almeida de Souza" userId="f1182827-1760-4cac-b580-209a0780f359" providerId="ADAL" clId="{F20F7ED4-73A3-4B92-B760-8A291C6B95B1}" dt="2023-10-09T22:26:09.955" v="1057" actId="478"/>
          <ac:grpSpMkLst>
            <pc:docMk/>
            <pc:sldMk cId="2855726150" sldId="273"/>
            <ac:grpSpMk id="16" creationId="{A248E47C-09B8-5C00-616F-65ECEA8578E9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22:25.221" v="1299" actId="1076"/>
          <ac:grpSpMkLst>
            <pc:docMk/>
            <pc:sldMk cId="2855726150" sldId="273"/>
            <ac:grpSpMk id="39" creationId="{CE9775EA-2AA9-8394-5CDE-1E7AA4E8C9C4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27:50.037" v="1323" actId="1076"/>
          <ac:grpSpMkLst>
            <pc:docMk/>
            <pc:sldMk cId="2855726150" sldId="273"/>
            <ac:grpSpMk id="40" creationId="{E9EA3B8D-CDEC-C4D9-CAC4-8555CADFC83A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22:29.685" v="1300" actId="1076"/>
          <ac:grpSpMkLst>
            <pc:docMk/>
            <pc:sldMk cId="2855726150" sldId="273"/>
            <ac:grpSpMk id="43" creationId="{5205DADF-D260-B987-F11C-3F23CD86E382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22:21.682" v="1298" actId="1076"/>
          <ac:grpSpMkLst>
            <pc:docMk/>
            <pc:sldMk cId="2855726150" sldId="273"/>
            <ac:grpSpMk id="46" creationId="{38EFCD4D-B93A-31DF-E8EF-DD5BECDF8929}"/>
          </ac:grpSpMkLst>
        </pc:grpChg>
        <pc:grpChg chg="add del mod">
          <ac:chgData name="Clarissa Angelica de Almeida de Souza" userId="f1182827-1760-4cac-b580-209a0780f359" providerId="ADAL" clId="{F20F7ED4-73A3-4B92-B760-8A291C6B95B1}" dt="2023-10-09T23:18:37.733" v="1260"/>
          <ac:grpSpMkLst>
            <pc:docMk/>
            <pc:sldMk cId="2855726150" sldId="273"/>
            <ac:grpSpMk id="49" creationId="{9FED8EAC-97AD-BE04-BC9C-7C12C91908CA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18:48.022" v="1262" actId="1076"/>
          <ac:grpSpMkLst>
            <pc:docMk/>
            <pc:sldMk cId="2855726150" sldId="273"/>
            <ac:grpSpMk id="52" creationId="{2A953ED5-05DF-358D-D365-17BD24167A3A}"/>
          </ac:grpSpMkLst>
        </pc:grpChg>
        <pc:grpChg chg="add mod topLvl">
          <ac:chgData name="Clarissa Angelica de Almeida de Souza" userId="f1182827-1760-4cac-b580-209a0780f359" providerId="ADAL" clId="{F20F7ED4-73A3-4B92-B760-8A291C6B95B1}" dt="2023-10-09T23:32:03.139" v="1346" actId="164"/>
          <ac:grpSpMkLst>
            <pc:docMk/>
            <pc:sldMk cId="2855726150" sldId="273"/>
            <ac:grpSpMk id="57" creationId="{5EACA7C8-8B6A-1B52-19BC-9B145A2B1BCA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21:04.065" v="1289" actId="164"/>
          <ac:grpSpMkLst>
            <pc:docMk/>
            <pc:sldMk cId="2855726150" sldId="273"/>
            <ac:grpSpMk id="58" creationId="{8221F3B0-7808-A112-30AC-21BF883B30E9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21:16.708" v="1290" actId="164"/>
          <ac:grpSpMkLst>
            <pc:docMk/>
            <pc:sldMk cId="2855726150" sldId="273"/>
            <ac:grpSpMk id="59" creationId="{75F61F07-0ADA-55FE-AAD9-76030F444CC3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21:22.954" v="1291" actId="164"/>
          <ac:grpSpMkLst>
            <pc:docMk/>
            <pc:sldMk cId="2855726150" sldId="273"/>
            <ac:grpSpMk id="60" creationId="{F4E42575-669F-296B-9C1B-73D3C2AB91AD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21:28.764" v="1292" actId="164"/>
          <ac:grpSpMkLst>
            <pc:docMk/>
            <pc:sldMk cId="2855726150" sldId="273"/>
            <ac:grpSpMk id="61" creationId="{23001FF8-779C-6532-8636-C1CA421261FD}"/>
          </ac:grpSpMkLst>
        </pc:grpChg>
        <pc:grpChg chg="add del mod">
          <ac:chgData name="Clarissa Angelica de Almeida de Souza" userId="f1182827-1760-4cac-b580-209a0780f359" providerId="ADAL" clId="{F20F7ED4-73A3-4B92-B760-8A291C6B95B1}" dt="2023-10-09T23:31:39.956" v="1343" actId="165"/>
          <ac:grpSpMkLst>
            <pc:docMk/>
            <pc:sldMk cId="2855726150" sldId="273"/>
            <ac:grpSpMk id="64" creationId="{4FF4BED2-6659-14B3-F1E5-604EB6FCEE67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31:50.855" v="1345" actId="571"/>
          <ac:grpSpMkLst>
            <pc:docMk/>
            <pc:sldMk cId="2855726150" sldId="273"/>
            <ac:grpSpMk id="80" creationId="{A49396B4-349B-44C7-7A9B-59BE214274E3}"/>
          </ac:grpSpMkLst>
        </pc:grpChg>
        <pc:grpChg chg="add mod">
          <ac:chgData name="Clarissa Angelica de Almeida de Souza" userId="f1182827-1760-4cac-b580-209a0780f359" providerId="ADAL" clId="{F20F7ED4-73A3-4B92-B760-8A291C6B95B1}" dt="2023-10-09T23:32:03.139" v="1346" actId="164"/>
          <ac:grpSpMkLst>
            <pc:docMk/>
            <pc:sldMk cId="2855726150" sldId="273"/>
            <ac:grpSpMk id="85" creationId="{07C4AD7E-ECF7-63C4-78FC-0307590EFF1B}"/>
          </ac:grpSpMkLst>
        </pc:grpChg>
        <pc:picChg chg="add del mod">
          <ac:chgData name="Clarissa Angelica de Almeida de Souza" userId="f1182827-1760-4cac-b580-209a0780f359" providerId="ADAL" clId="{F20F7ED4-73A3-4B92-B760-8A291C6B95B1}" dt="2023-10-09T23:04:06.820" v="1108" actId="478"/>
          <ac:picMkLst>
            <pc:docMk/>
            <pc:sldMk cId="2855726150" sldId="273"/>
            <ac:picMk id="7" creationId="{3C52800D-9A1F-4163-BBF0-6F21087F296E}"/>
          </ac:picMkLst>
        </pc:picChg>
        <pc:picChg chg="add del mod">
          <ac:chgData name="Clarissa Angelica de Almeida de Souza" userId="f1182827-1760-4cac-b580-209a0780f359" providerId="ADAL" clId="{F20F7ED4-73A3-4B92-B760-8A291C6B95B1}" dt="2023-10-09T23:03:18.483" v="1104" actId="478"/>
          <ac:picMkLst>
            <pc:docMk/>
            <pc:sldMk cId="2855726150" sldId="273"/>
            <ac:picMk id="17" creationId="{B53DC3F1-5FA2-0CEC-5607-6EA7508B702F}"/>
          </ac:picMkLst>
        </pc:picChg>
        <pc:picChg chg="add mod">
          <ac:chgData name="Clarissa Angelica de Almeida de Souza" userId="f1182827-1760-4cac-b580-209a0780f359" providerId="ADAL" clId="{F20F7ED4-73A3-4B92-B760-8A291C6B95B1}" dt="2023-10-09T23:21:16.708" v="1290" actId="164"/>
          <ac:picMkLst>
            <pc:docMk/>
            <pc:sldMk cId="2855726150" sldId="273"/>
            <ac:picMk id="18" creationId="{63FAE92D-5333-DDE8-2D7A-239A23A6F626}"/>
          </ac:picMkLst>
        </pc:picChg>
        <pc:picChg chg="add mod">
          <ac:chgData name="Clarissa Angelica de Almeida de Souza" userId="f1182827-1760-4cac-b580-209a0780f359" providerId="ADAL" clId="{F20F7ED4-73A3-4B92-B760-8A291C6B95B1}" dt="2023-10-09T23:21:04.065" v="1289" actId="164"/>
          <ac:picMkLst>
            <pc:docMk/>
            <pc:sldMk cId="2855726150" sldId="273"/>
            <ac:picMk id="19" creationId="{FA4097CB-1CDB-D68A-F5E9-E4B138C16C3D}"/>
          </ac:picMkLst>
        </pc:picChg>
        <pc:picChg chg="add del mod">
          <ac:chgData name="Clarissa Angelica de Almeida de Souza" userId="f1182827-1760-4cac-b580-209a0780f359" providerId="ADAL" clId="{F20F7ED4-73A3-4B92-B760-8A291C6B95B1}" dt="2023-10-09T23:05:25.453" v="1117" actId="478"/>
          <ac:picMkLst>
            <pc:docMk/>
            <pc:sldMk cId="2855726150" sldId="273"/>
            <ac:picMk id="25" creationId="{0B4B380A-B7C1-EAF4-49FE-55466AC1ECDC}"/>
          </ac:picMkLst>
        </pc:picChg>
        <pc:picChg chg="add del mod">
          <ac:chgData name="Clarissa Angelica de Almeida de Souza" userId="f1182827-1760-4cac-b580-209a0780f359" providerId="ADAL" clId="{F20F7ED4-73A3-4B92-B760-8A291C6B95B1}" dt="2023-10-09T23:05:23.549" v="1116" actId="478"/>
          <ac:picMkLst>
            <pc:docMk/>
            <pc:sldMk cId="2855726150" sldId="273"/>
            <ac:picMk id="26" creationId="{D92EA473-EB6C-F980-092E-7F8214B3B1A5}"/>
          </ac:picMkLst>
        </pc:picChg>
        <pc:picChg chg="add mod">
          <ac:chgData name="Clarissa Angelica de Almeida de Souza" userId="f1182827-1760-4cac-b580-209a0780f359" providerId="ADAL" clId="{F20F7ED4-73A3-4B92-B760-8A291C6B95B1}" dt="2023-10-09T23:21:22.954" v="1291" actId="164"/>
          <ac:picMkLst>
            <pc:docMk/>
            <pc:sldMk cId="2855726150" sldId="273"/>
            <ac:picMk id="27" creationId="{FBBAC689-400A-DDA5-B1DE-B221AF761F82}"/>
          </ac:picMkLst>
        </pc:picChg>
        <pc:picChg chg="add mod">
          <ac:chgData name="Clarissa Angelica de Almeida de Souza" userId="f1182827-1760-4cac-b580-209a0780f359" providerId="ADAL" clId="{F20F7ED4-73A3-4B92-B760-8A291C6B95B1}" dt="2023-10-09T23:21:28.764" v="1292" actId="164"/>
          <ac:picMkLst>
            <pc:docMk/>
            <pc:sldMk cId="2855726150" sldId="273"/>
            <ac:picMk id="28" creationId="{4857C704-D63C-FCED-2518-97199CD7192E}"/>
          </ac:picMkLst>
        </pc:picChg>
        <pc:picChg chg="add mod">
          <ac:chgData name="Clarissa Angelica de Almeida de Souza" userId="f1182827-1760-4cac-b580-209a0780f359" providerId="ADAL" clId="{F20F7ED4-73A3-4B92-B760-8A291C6B95B1}" dt="2023-10-09T23:15:52.451" v="1219" actId="1076"/>
          <ac:picMkLst>
            <pc:docMk/>
            <pc:sldMk cId="2855726150" sldId="273"/>
            <ac:picMk id="37" creationId="{DCA1B477-A2C3-1F27-C92A-5444D4DDE997}"/>
          </ac:picMkLst>
        </pc:picChg>
        <pc:picChg chg="mod">
          <ac:chgData name="Clarissa Angelica de Almeida de Souza" userId="f1182827-1760-4cac-b580-209a0780f359" providerId="ADAL" clId="{F20F7ED4-73A3-4B92-B760-8A291C6B95B1}" dt="2023-10-09T23:14:50.384" v="1198"/>
          <ac:picMkLst>
            <pc:docMk/>
            <pc:sldMk cId="2855726150" sldId="273"/>
            <ac:picMk id="41" creationId="{5AC700EC-5297-0A9A-2497-26376093D223}"/>
          </ac:picMkLst>
        </pc:picChg>
        <pc:picChg chg="mod">
          <ac:chgData name="Clarissa Angelica de Almeida de Souza" userId="f1182827-1760-4cac-b580-209a0780f359" providerId="ADAL" clId="{F20F7ED4-73A3-4B92-B760-8A291C6B95B1}" dt="2023-10-09T23:15:17.321" v="1211"/>
          <ac:picMkLst>
            <pc:docMk/>
            <pc:sldMk cId="2855726150" sldId="273"/>
            <ac:picMk id="44" creationId="{EE9C3B68-F2C7-86B1-90A6-422B760ABAD1}"/>
          </ac:picMkLst>
        </pc:picChg>
        <pc:picChg chg="mod">
          <ac:chgData name="Clarissa Angelica de Almeida de Souza" userId="f1182827-1760-4cac-b580-209a0780f359" providerId="ADAL" clId="{F20F7ED4-73A3-4B92-B760-8A291C6B95B1}" dt="2023-10-09T23:16:14.431" v="1222"/>
          <ac:picMkLst>
            <pc:docMk/>
            <pc:sldMk cId="2855726150" sldId="273"/>
            <ac:picMk id="47" creationId="{CC1256AE-B103-7DF0-1FE6-0427F982605B}"/>
          </ac:picMkLst>
        </pc:picChg>
        <pc:picChg chg="mod">
          <ac:chgData name="Clarissa Angelica de Almeida de Souza" userId="f1182827-1760-4cac-b580-209a0780f359" providerId="ADAL" clId="{F20F7ED4-73A3-4B92-B760-8A291C6B95B1}" dt="2023-10-09T23:18:33.131" v="1259"/>
          <ac:picMkLst>
            <pc:docMk/>
            <pc:sldMk cId="2855726150" sldId="273"/>
            <ac:picMk id="50" creationId="{C4BDABA4-BC8D-251A-67FC-D0F512546E9B}"/>
          </ac:picMkLst>
        </pc:picChg>
        <pc:picChg chg="mod">
          <ac:chgData name="Clarissa Angelica de Almeida de Souza" userId="f1182827-1760-4cac-b580-209a0780f359" providerId="ADAL" clId="{F20F7ED4-73A3-4B92-B760-8A291C6B95B1}" dt="2023-10-09T23:18:41.240" v="1261"/>
          <ac:picMkLst>
            <pc:docMk/>
            <pc:sldMk cId="2855726150" sldId="273"/>
            <ac:picMk id="53" creationId="{5C4F87F5-C155-8AAC-0566-C9F2D524526D}"/>
          </ac:picMkLst>
        </pc:picChg>
        <pc:picChg chg="add mod topLvl">
          <ac:chgData name="Clarissa Angelica de Almeida de Souza" userId="f1182827-1760-4cac-b580-209a0780f359" providerId="ADAL" clId="{F20F7ED4-73A3-4B92-B760-8A291C6B95B1}" dt="2023-10-09T23:32:03.139" v="1346" actId="164"/>
          <ac:picMkLst>
            <pc:docMk/>
            <pc:sldMk cId="2855726150" sldId="273"/>
            <ac:picMk id="62" creationId="{91E870DA-EB07-01A7-6783-4CA5CC079507}"/>
          </ac:picMkLst>
        </pc:picChg>
        <pc:picChg chg="add mod topLvl">
          <ac:chgData name="Clarissa Angelica de Almeida de Souza" userId="f1182827-1760-4cac-b580-209a0780f359" providerId="ADAL" clId="{F20F7ED4-73A3-4B92-B760-8A291C6B95B1}" dt="2023-10-09T23:32:03.139" v="1346" actId="164"/>
          <ac:picMkLst>
            <pc:docMk/>
            <pc:sldMk cId="2855726150" sldId="273"/>
            <ac:picMk id="63" creationId="{27CE7CCD-AC8C-D57E-B1DE-CF9A0183EEF0}"/>
          </ac:picMkLst>
        </pc:picChg>
        <pc:picChg chg="add mod">
          <ac:chgData name="Clarissa Angelica de Almeida de Souza" userId="f1182827-1760-4cac-b580-209a0780f359" providerId="ADAL" clId="{F20F7ED4-73A3-4B92-B760-8A291C6B95B1}" dt="2023-10-09T23:31:50.855" v="1345" actId="571"/>
          <ac:picMkLst>
            <pc:docMk/>
            <pc:sldMk cId="2855726150" sldId="273"/>
            <ac:picMk id="83" creationId="{A5888D5E-EFBE-AC78-697D-3D69B632FB54}"/>
          </ac:picMkLst>
        </pc:picChg>
        <pc:picChg chg="add mod">
          <ac:chgData name="Clarissa Angelica de Almeida de Souza" userId="f1182827-1760-4cac-b580-209a0780f359" providerId="ADAL" clId="{F20F7ED4-73A3-4B92-B760-8A291C6B95B1}" dt="2023-10-09T23:31:50.855" v="1345" actId="571"/>
          <ac:picMkLst>
            <pc:docMk/>
            <pc:sldMk cId="2855726150" sldId="273"/>
            <ac:picMk id="84" creationId="{2FFABE8F-61D3-9ECC-FC50-3BBEC7370B75}"/>
          </ac:picMkLst>
        </pc:picChg>
        <pc:cxnChg chg="add mod">
          <ac:chgData name="Clarissa Angelica de Almeida de Souza" userId="f1182827-1760-4cac-b580-209a0780f359" providerId="ADAL" clId="{F20F7ED4-73A3-4B92-B760-8A291C6B95B1}" dt="2023-10-09T23:25:25.034" v="1313" actId="14100"/>
          <ac:cxnSpMkLst>
            <pc:docMk/>
            <pc:sldMk cId="2855726150" sldId="273"/>
            <ac:cxnSpMk id="66" creationId="{BCE543F2-26A8-DAA4-E7F3-3F01BEBAF2B1}"/>
          </ac:cxnSpMkLst>
        </pc:cxnChg>
        <pc:cxnChg chg="add mod">
          <ac:chgData name="Clarissa Angelica de Almeida de Souza" userId="f1182827-1760-4cac-b580-209a0780f359" providerId="ADAL" clId="{F20F7ED4-73A3-4B92-B760-8A291C6B95B1}" dt="2023-10-09T23:25:31.671" v="1314" actId="14100"/>
          <ac:cxnSpMkLst>
            <pc:docMk/>
            <pc:sldMk cId="2855726150" sldId="273"/>
            <ac:cxnSpMk id="68" creationId="{139E5123-D8B3-E379-EC8E-D7D6A1D4E8C3}"/>
          </ac:cxnSpMkLst>
        </pc:cxnChg>
        <pc:cxnChg chg="add mod">
          <ac:chgData name="Clarissa Angelica de Almeida de Souza" userId="f1182827-1760-4cac-b580-209a0780f359" providerId="ADAL" clId="{F20F7ED4-73A3-4B92-B760-8A291C6B95B1}" dt="2023-10-09T23:25:39.481" v="1316" actId="1076"/>
          <ac:cxnSpMkLst>
            <pc:docMk/>
            <pc:sldMk cId="2855726150" sldId="273"/>
            <ac:cxnSpMk id="70" creationId="{69EEFFAA-2D2C-04E2-BA4E-5D0834D3BFC5}"/>
          </ac:cxnSpMkLst>
        </pc:cxnChg>
        <pc:cxnChg chg="add">
          <ac:chgData name="Clarissa Angelica de Almeida de Souza" userId="f1182827-1760-4cac-b580-209a0780f359" providerId="ADAL" clId="{F20F7ED4-73A3-4B92-B760-8A291C6B95B1}" dt="2023-10-09T23:25:53.817" v="1317" actId="11529"/>
          <ac:cxnSpMkLst>
            <pc:docMk/>
            <pc:sldMk cId="2855726150" sldId="273"/>
            <ac:cxnSpMk id="75" creationId="{E4575DB4-0C09-1462-D8F0-C6080A3DEB73}"/>
          </ac:cxnSpMkLst>
        </pc:cxnChg>
        <pc:cxnChg chg="add">
          <ac:chgData name="Clarissa Angelica de Almeida de Souza" userId="f1182827-1760-4cac-b580-209a0780f359" providerId="ADAL" clId="{F20F7ED4-73A3-4B92-B760-8A291C6B95B1}" dt="2023-10-09T23:27:42.634" v="1322" actId="11529"/>
          <ac:cxnSpMkLst>
            <pc:docMk/>
            <pc:sldMk cId="2855726150" sldId="273"/>
            <ac:cxnSpMk id="77" creationId="{D8B9F1DA-E177-D06F-2187-3FBEAE485063}"/>
          </ac:cxnSpMkLst>
        </pc:cxnChg>
        <pc:cxnChg chg="add">
          <ac:chgData name="Clarissa Angelica de Almeida de Souza" userId="f1182827-1760-4cac-b580-209a0780f359" providerId="ADAL" clId="{F20F7ED4-73A3-4B92-B760-8A291C6B95B1}" dt="2023-10-09T23:28:06.578" v="1324" actId="11529"/>
          <ac:cxnSpMkLst>
            <pc:docMk/>
            <pc:sldMk cId="2855726150" sldId="273"/>
            <ac:cxnSpMk id="79" creationId="{25C0BCF6-381E-AB44-21FC-4C299BC6C434}"/>
          </ac:cxnSpMkLst>
        </pc:cxnChg>
      </pc:sldChg>
      <pc:sldChg chg="addSp delSp modSp add mod ord">
        <pc:chgData name="Clarissa Angelica de Almeida de Souza" userId="f1182827-1760-4cac-b580-209a0780f359" providerId="ADAL" clId="{F20F7ED4-73A3-4B92-B760-8A291C6B95B1}" dt="2023-10-10T01:06:58.879" v="2531"/>
        <pc:sldMkLst>
          <pc:docMk/>
          <pc:sldMk cId="1100643807" sldId="274"/>
        </pc:sldMkLst>
        <pc:spChg chg="del">
          <ac:chgData name="Clarissa Angelica de Almeida de Souza" userId="f1182827-1760-4cac-b580-209a0780f359" providerId="ADAL" clId="{F20F7ED4-73A3-4B92-B760-8A291C6B95B1}" dt="2023-10-09T23:30:55.247" v="1339" actId="478"/>
          <ac:spMkLst>
            <pc:docMk/>
            <pc:sldMk cId="1100643807" sldId="274"/>
            <ac:spMk id="2" creationId="{4CA6EEE8-8F5B-BA23-CFC5-7743136CC4A6}"/>
          </ac:spMkLst>
        </pc:spChg>
        <pc:spChg chg="del mod">
          <ac:chgData name="Clarissa Angelica de Almeida de Souza" userId="f1182827-1760-4cac-b580-209a0780f359" providerId="ADAL" clId="{F20F7ED4-73A3-4B92-B760-8A291C6B95B1}" dt="2023-10-10T00:38:14.731" v="1974" actId="478"/>
          <ac:spMkLst>
            <pc:docMk/>
            <pc:sldMk cId="1100643807" sldId="274"/>
            <ac:spMk id="5" creationId="{F16E0B2D-7A24-826A-9281-DD8939DF4330}"/>
          </ac:spMkLst>
        </pc:spChg>
        <pc:spChg chg="del">
          <ac:chgData name="Clarissa Angelica de Almeida de Souza" userId="f1182827-1760-4cac-b580-209a0780f359" providerId="ADAL" clId="{F20F7ED4-73A3-4B92-B760-8A291C6B95B1}" dt="2023-10-09T23:30:58.605" v="1340" actId="478"/>
          <ac:spMkLst>
            <pc:docMk/>
            <pc:sldMk cId="1100643807" sldId="274"/>
            <ac:spMk id="9" creationId="{DF4F02CC-07F1-32B7-6581-8B68F714AD40}"/>
          </ac:spMkLst>
        </pc:spChg>
        <pc:spChg chg="mod">
          <ac:chgData name="Clarissa Angelica de Almeida de Souza" userId="f1182827-1760-4cac-b580-209a0780f359" providerId="ADAL" clId="{F20F7ED4-73A3-4B92-B760-8A291C6B95B1}" dt="2023-10-10T00:40:32.362" v="1980" actId="1076"/>
          <ac:spMkLst>
            <pc:docMk/>
            <pc:sldMk cId="1100643807" sldId="274"/>
            <ac:spMk id="15" creationId="{2F12B7E3-77A2-FC7A-9409-BB935490BA75}"/>
          </ac:spMkLst>
        </pc:spChg>
        <pc:spChg chg="mod">
          <ac:chgData name="Clarissa Angelica de Almeida de Souza" userId="f1182827-1760-4cac-b580-209a0780f359" providerId="ADAL" clId="{F20F7ED4-73A3-4B92-B760-8A291C6B95B1}" dt="2023-10-09T23:30:37.744" v="1335"/>
          <ac:spMkLst>
            <pc:docMk/>
            <pc:sldMk cId="1100643807" sldId="274"/>
            <ac:spMk id="17" creationId="{F76DF572-845D-6EF0-C419-EED595BDCB53}"/>
          </ac:spMkLst>
        </pc:spChg>
        <pc:spChg chg="add del mod">
          <ac:chgData name="Clarissa Angelica de Almeida de Souza" userId="f1182827-1760-4cac-b580-209a0780f359" providerId="ADAL" clId="{F20F7ED4-73A3-4B92-B760-8A291C6B95B1}" dt="2023-10-09T23:33:20.772" v="1348" actId="478"/>
          <ac:spMkLst>
            <pc:docMk/>
            <pc:sldMk cId="1100643807" sldId="274"/>
            <ac:spMk id="18" creationId="{61B40259-0C8A-2B22-004B-F18A829C6C0B}"/>
          </ac:spMkLst>
        </pc:spChg>
        <pc:spChg chg="mod">
          <ac:chgData name="Clarissa Angelica de Almeida de Souza" userId="f1182827-1760-4cac-b580-209a0780f359" providerId="ADAL" clId="{F20F7ED4-73A3-4B92-B760-8A291C6B95B1}" dt="2023-10-09T23:33:17.768" v="1347"/>
          <ac:spMkLst>
            <pc:docMk/>
            <pc:sldMk cId="1100643807" sldId="274"/>
            <ac:spMk id="23" creationId="{25BFB9A5-A730-B2AE-0AF0-D7621F28DCF4}"/>
          </ac:spMkLst>
        </pc:spChg>
        <pc:spChg chg="mod">
          <ac:chgData name="Clarissa Angelica de Almeida de Souza" userId="f1182827-1760-4cac-b580-209a0780f359" providerId="ADAL" clId="{F20F7ED4-73A3-4B92-B760-8A291C6B95B1}" dt="2023-10-09T23:33:17.768" v="1347"/>
          <ac:spMkLst>
            <pc:docMk/>
            <pc:sldMk cId="1100643807" sldId="274"/>
            <ac:spMk id="24" creationId="{EBFA54EA-71A2-4F01-FDEB-7AB433303B3E}"/>
          </ac:spMkLst>
        </pc:spChg>
        <pc:spChg chg="add mod">
          <ac:chgData name="Clarissa Angelica de Almeida de Souza" userId="f1182827-1760-4cac-b580-209a0780f359" providerId="ADAL" clId="{F20F7ED4-73A3-4B92-B760-8A291C6B95B1}" dt="2023-10-10T00:40:32.362" v="1980" actId="1076"/>
          <ac:spMkLst>
            <pc:docMk/>
            <pc:sldMk cId="1100643807" sldId="274"/>
            <ac:spMk id="27" creationId="{8B22606B-D35E-F8CD-2E13-FFE021D4368B}"/>
          </ac:spMkLst>
        </pc:spChg>
        <pc:spChg chg="add mod">
          <ac:chgData name="Clarissa Angelica de Almeida de Souza" userId="f1182827-1760-4cac-b580-209a0780f359" providerId="ADAL" clId="{F20F7ED4-73A3-4B92-B760-8A291C6B95B1}" dt="2023-10-10T00:40:32.362" v="1980" actId="1076"/>
          <ac:spMkLst>
            <pc:docMk/>
            <pc:sldMk cId="1100643807" sldId="274"/>
            <ac:spMk id="28" creationId="{E5D44C27-4B5A-ED2F-9B3C-1B1030162D0A}"/>
          </ac:spMkLst>
        </pc:spChg>
        <pc:spChg chg="add del mod">
          <ac:chgData name="Clarissa Angelica de Almeida de Souza" userId="f1182827-1760-4cac-b580-209a0780f359" providerId="ADAL" clId="{F20F7ED4-73A3-4B92-B760-8A291C6B95B1}" dt="2023-10-10T00:40:06.506" v="1979"/>
          <ac:spMkLst>
            <pc:docMk/>
            <pc:sldMk cId="1100643807" sldId="274"/>
            <ac:spMk id="29" creationId="{CD8A5BE8-150F-1C28-B17E-6B0F4009BA8B}"/>
          </ac:spMkLst>
        </pc:spChg>
        <pc:spChg chg="add mod">
          <ac:chgData name="Clarissa Angelica de Almeida de Souza" userId="f1182827-1760-4cac-b580-209a0780f359" providerId="ADAL" clId="{F20F7ED4-73A3-4B92-B760-8A291C6B95B1}" dt="2023-10-10T00:49:23.715" v="2529" actId="6549"/>
          <ac:spMkLst>
            <pc:docMk/>
            <pc:sldMk cId="1100643807" sldId="274"/>
            <ac:spMk id="30" creationId="{87537C06-BE3C-7134-6C54-14ABA8C85C8B}"/>
          </ac:spMkLst>
        </pc:spChg>
        <pc:grpChg chg="add mod">
          <ac:chgData name="Clarissa Angelica de Almeida de Souza" userId="f1182827-1760-4cac-b580-209a0780f359" providerId="ADAL" clId="{F20F7ED4-73A3-4B92-B760-8A291C6B95B1}" dt="2023-10-10T00:40:32.362" v="1980" actId="1076"/>
          <ac:grpSpMkLst>
            <pc:docMk/>
            <pc:sldMk cId="1100643807" sldId="274"/>
            <ac:grpSpMk id="7" creationId="{174C019F-E485-14F1-3412-647C3199B507}"/>
          </ac:grpSpMkLst>
        </pc:grpChg>
        <pc:grpChg chg="del">
          <ac:chgData name="Clarissa Angelica de Almeida de Souza" userId="f1182827-1760-4cac-b580-209a0780f359" providerId="ADAL" clId="{F20F7ED4-73A3-4B92-B760-8A291C6B95B1}" dt="2023-10-09T23:30:36.257" v="1334" actId="478"/>
          <ac:grpSpMkLst>
            <pc:docMk/>
            <pc:sldMk cId="1100643807" sldId="274"/>
            <ac:grpSpMk id="16" creationId="{A248E47C-09B8-5C00-616F-65ECEA8578E9}"/>
          </ac:grpSpMkLst>
        </pc:grpChg>
        <pc:grpChg chg="add mod">
          <ac:chgData name="Clarissa Angelica de Almeida de Souza" userId="f1182827-1760-4cac-b580-209a0780f359" providerId="ADAL" clId="{F20F7ED4-73A3-4B92-B760-8A291C6B95B1}" dt="2023-10-10T00:43:18.462" v="2139" actId="1076"/>
          <ac:grpSpMkLst>
            <pc:docMk/>
            <pc:sldMk cId="1100643807" sldId="274"/>
            <ac:grpSpMk id="19" creationId="{A57CCD14-06BD-8127-F19A-2D37A91A16B5}"/>
          </ac:grpSpMkLst>
        </pc:grpChg>
        <pc:grpChg chg="mod">
          <ac:chgData name="Clarissa Angelica de Almeida de Souza" userId="f1182827-1760-4cac-b580-209a0780f359" providerId="ADAL" clId="{F20F7ED4-73A3-4B92-B760-8A291C6B95B1}" dt="2023-10-09T23:33:17.768" v="1347"/>
          <ac:grpSpMkLst>
            <pc:docMk/>
            <pc:sldMk cId="1100643807" sldId="274"/>
            <ac:grpSpMk id="20" creationId="{B6BD2FBF-3571-F361-792A-1E39B2683D15}"/>
          </ac:grpSpMkLst>
        </pc:grpChg>
        <pc:picChg chg="mod">
          <ac:chgData name="Clarissa Angelica de Almeida de Souza" userId="f1182827-1760-4cac-b580-209a0780f359" providerId="ADAL" clId="{F20F7ED4-73A3-4B92-B760-8A291C6B95B1}" dt="2023-10-09T23:30:37.744" v="1335"/>
          <ac:picMkLst>
            <pc:docMk/>
            <pc:sldMk cId="1100643807" sldId="274"/>
            <ac:picMk id="8" creationId="{F72A9F3E-91C5-6F0A-CE5C-C5C2A46D0D7E}"/>
          </ac:picMkLst>
        </pc:picChg>
        <pc:picChg chg="mod">
          <ac:chgData name="Clarissa Angelica de Almeida de Souza" userId="f1182827-1760-4cac-b580-209a0780f359" providerId="ADAL" clId="{F20F7ED4-73A3-4B92-B760-8A291C6B95B1}" dt="2023-10-09T23:33:17.768" v="1347"/>
          <ac:picMkLst>
            <pc:docMk/>
            <pc:sldMk cId="1100643807" sldId="274"/>
            <ac:picMk id="21" creationId="{2E2ADA60-DEC8-060B-E4C2-1D4ED1C0BBDD}"/>
          </ac:picMkLst>
        </pc:picChg>
        <pc:picChg chg="mod">
          <ac:chgData name="Clarissa Angelica de Almeida de Souza" userId="f1182827-1760-4cac-b580-209a0780f359" providerId="ADAL" clId="{F20F7ED4-73A3-4B92-B760-8A291C6B95B1}" dt="2023-10-09T23:33:17.768" v="1347"/>
          <ac:picMkLst>
            <pc:docMk/>
            <pc:sldMk cId="1100643807" sldId="274"/>
            <ac:picMk id="22" creationId="{89A4342D-F638-4115-5BEA-BB4B95CA65E7}"/>
          </ac:picMkLst>
        </pc:picChg>
        <pc:picChg chg="add mod">
          <ac:chgData name="Clarissa Angelica de Almeida de Souza" userId="f1182827-1760-4cac-b580-209a0780f359" providerId="ADAL" clId="{F20F7ED4-73A3-4B92-B760-8A291C6B95B1}" dt="2023-10-10T00:40:32.362" v="1980" actId="1076"/>
          <ac:picMkLst>
            <pc:docMk/>
            <pc:sldMk cId="1100643807" sldId="274"/>
            <ac:picMk id="26" creationId="{DFFCF1B1-4B67-FC49-D9BF-CCF977E93570}"/>
          </ac:picMkLst>
        </pc:picChg>
      </pc:sldChg>
      <pc:sldChg chg="addSp delSp modSp add mod">
        <pc:chgData name="Clarissa Angelica de Almeida de Souza" userId="f1182827-1760-4cac-b580-209a0780f359" providerId="ADAL" clId="{F20F7ED4-73A3-4B92-B760-8A291C6B95B1}" dt="2023-10-10T14:47:45.230" v="4283" actId="14100"/>
        <pc:sldMkLst>
          <pc:docMk/>
          <pc:sldMk cId="165698150" sldId="275"/>
        </pc:sldMkLst>
        <pc:spChg chg="mod">
          <ac:chgData name="Clarissa Angelica de Almeida de Souza" userId="f1182827-1760-4cac-b580-209a0780f359" providerId="ADAL" clId="{F20F7ED4-73A3-4B92-B760-8A291C6B95B1}" dt="2023-10-10T14:47:45.230" v="4283" actId="14100"/>
          <ac:spMkLst>
            <pc:docMk/>
            <pc:sldMk cId="165698150" sldId="275"/>
            <ac:spMk id="5" creationId="{F16E0B2D-7A24-826A-9281-DD8939DF4330}"/>
          </ac:spMkLst>
        </pc:spChg>
        <pc:spChg chg="mod">
          <ac:chgData name="Clarissa Angelica de Almeida de Souza" userId="f1182827-1760-4cac-b580-209a0780f359" providerId="ADAL" clId="{F20F7ED4-73A3-4B92-B760-8A291C6B95B1}" dt="2023-10-10T00:04:01.038" v="1518"/>
          <ac:spMkLst>
            <pc:docMk/>
            <pc:sldMk cId="165698150" sldId="275"/>
            <ac:spMk id="8" creationId="{0134C0AB-611D-565A-3343-779DA5AB7EB3}"/>
          </ac:spMkLst>
        </pc:spChg>
        <pc:spChg chg="mod">
          <ac:chgData name="Clarissa Angelica de Almeida de Souza" userId="f1182827-1760-4cac-b580-209a0780f359" providerId="ADAL" clId="{F20F7ED4-73A3-4B92-B760-8A291C6B95B1}" dt="2023-10-10T00:05:58.502" v="1693" actId="14100"/>
          <ac:spMkLst>
            <pc:docMk/>
            <pc:sldMk cId="165698150" sldId="275"/>
            <ac:spMk id="9" creationId="{FEA48550-8003-CDB3-A967-BB80908A45EF}"/>
          </ac:spMkLst>
        </pc:spChg>
        <pc:spChg chg="mod">
          <ac:chgData name="Clarissa Angelica de Almeida de Souza" userId="f1182827-1760-4cac-b580-209a0780f359" providerId="ADAL" clId="{F20F7ED4-73A3-4B92-B760-8A291C6B95B1}" dt="2023-10-10T01:08:01.130" v="2538"/>
          <ac:spMkLst>
            <pc:docMk/>
            <pc:sldMk cId="165698150" sldId="275"/>
            <ac:spMk id="12" creationId="{989D1234-0D43-1B7E-8D2B-0C0FE7EEFDB8}"/>
          </ac:spMkLst>
        </pc:spChg>
        <pc:spChg chg="mod">
          <ac:chgData name="Clarissa Angelica de Almeida de Souza" userId="f1182827-1760-4cac-b580-209a0780f359" providerId="ADAL" clId="{F20F7ED4-73A3-4B92-B760-8A291C6B95B1}" dt="2023-10-10T01:12:24.081" v="2584" actId="404"/>
          <ac:spMkLst>
            <pc:docMk/>
            <pc:sldMk cId="165698150" sldId="275"/>
            <ac:spMk id="15" creationId="{A03ABE52-9A25-9721-6D50-EB95C6970C6F}"/>
          </ac:spMkLst>
        </pc:spChg>
        <pc:spChg chg="mod">
          <ac:chgData name="Clarissa Angelica de Almeida de Souza" userId="f1182827-1760-4cac-b580-209a0780f359" providerId="ADAL" clId="{F20F7ED4-73A3-4B92-B760-8A291C6B95B1}" dt="2023-10-10T01:12:33.190" v="2585" actId="404"/>
          <ac:spMkLst>
            <pc:docMk/>
            <pc:sldMk cId="165698150" sldId="275"/>
            <ac:spMk id="21" creationId="{514F5442-C2C8-EB2E-2830-F1CF6650EFF0}"/>
          </ac:spMkLst>
        </pc:spChg>
        <pc:grpChg chg="add mod">
          <ac:chgData name="Clarissa Angelica de Almeida de Souza" userId="f1182827-1760-4cac-b580-209a0780f359" providerId="ADAL" clId="{F20F7ED4-73A3-4B92-B760-8A291C6B95B1}" dt="2023-10-10T00:04:05.873" v="1519" actId="1076"/>
          <ac:grpSpMkLst>
            <pc:docMk/>
            <pc:sldMk cId="165698150" sldId="275"/>
            <ac:grpSpMk id="2" creationId="{7EDE4A81-F8FC-78DA-2D89-91A5E81F7A7C}"/>
          </ac:grpSpMkLst>
        </pc:grpChg>
        <pc:grpChg chg="mod">
          <ac:chgData name="Clarissa Angelica de Almeida de Souza" userId="f1182827-1760-4cac-b580-209a0780f359" providerId="ADAL" clId="{F20F7ED4-73A3-4B92-B760-8A291C6B95B1}" dt="2023-10-10T00:04:01.038" v="1518"/>
          <ac:grpSpMkLst>
            <pc:docMk/>
            <pc:sldMk cId="165698150" sldId="275"/>
            <ac:grpSpMk id="3" creationId="{ED9BF664-D9E2-2E8C-36CE-DB40A47921C8}"/>
          </ac:grpSpMkLst>
        </pc:grpChg>
        <pc:grpChg chg="add del mod">
          <ac:chgData name="Clarissa Angelica de Almeida de Souza" userId="f1182827-1760-4cac-b580-209a0780f359" providerId="ADAL" clId="{F20F7ED4-73A3-4B92-B760-8A291C6B95B1}" dt="2023-10-10T01:08:31.861" v="2541" actId="478"/>
          <ac:grpSpMkLst>
            <pc:docMk/>
            <pc:sldMk cId="165698150" sldId="275"/>
            <ac:grpSpMk id="10" creationId="{D598C751-CFC7-30DD-AC13-8334462AB377}"/>
          </ac:grpSpMkLst>
        </pc:grpChg>
        <pc:grpChg chg="add mod">
          <ac:chgData name="Clarissa Angelica de Almeida de Souza" userId="f1182827-1760-4cac-b580-209a0780f359" providerId="ADAL" clId="{F20F7ED4-73A3-4B92-B760-8A291C6B95B1}" dt="2023-10-10T01:08:55.899" v="2544" actId="1076"/>
          <ac:grpSpMkLst>
            <pc:docMk/>
            <pc:sldMk cId="165698150" sldId="275"/>
            <ac:grpSpMk id="13" creationId="{41A09E44-6BF1-EB19-2C0D-1A18708AEB08}"/>
          </ac:grpSpMkLst>
        </pc:grpChg>
        <pc:grpChg chg="add mod">
          <ac:chgData name="Clarissa Angelica de Almeida de Souza" userId="f1182827-1760-4cac-b580-209a0780f359" providerId="ADAL" clId="{F20F7ED4-73A3-4B92-B760-8A291C6B95B1}" dt="2023-10-10T01:12:16.328" v="2582" actId="14100"/>
          <ac:grpSpMkLst>
            <pc:docMk/>
            <pc:sldMk cId="165698150" sldId="275"/>
            <ac:grpSpMk id="19" creationId="{49EF5970-F256-FD08-71D4-B664D7573DCA}"/>
          </ac:grpSpMkLst>
        </pc:grpChg>
        <pc:picChg chg="mod">
          <ac:chgData name="Clarissa Angelica de Almeida de Souza" userId="f1182827-1760-4cac-b580-209a0780f359" providerId="ADAL" clId="{F20F7ED4-73A3-4B92-B760-8A291C6B95B1}" dt="2023-10-10T00:04:01.038" v="1518"/>
          <ac:picMkLst>
            <pc:docMk/>
            <pc:sldMk cId="165698150" sldId="275"/>
            <ac:picMk id="6" creationId="{B6F013A1-7C30-E312-00E9-C9BF03EBC1D2}"/>
          </ac:picMkLst>
        </pc:picChg>
        <pc:picChg chg="mod">
          <ac:chgData name="Clarissa Angelica de Almeida de Souza" userId="f1182827-1760-4cac-b580-209a0780f359" providerId="ADAL" clId="{F20F7ED4-73A3-4B92-B760-8A291C6B95B1}" dt="2023-10-10T00:04:01.038" v="1518"/>
          <ac:picMkLst>
            <pc:docMk/>
            <pc:sldMk cId="165698150" sldId="275"/>
            <ac:picMk id="7" creationId="{4D6457DE-1232-0EB3-03F5-5BF66AA1B764}"/>
          </ac:picMkLst>
        </pc:picChg>
        <pc:picChg chg="mod">
          <ac:chgData name="Clarissa Angelica de Almeida de Souza" userId="f1182827-1760-4cac-b580-209a0780f359" providerId="ADAL" clId="{F20F7ED4-73A3-4B92-B760-8A291C6B95B1}" dt="2023-10-10T01:08:01.130" v="2538"/>
          <ac:picMkLst>
            <pc:docMk/>
            <pc:sldMk cId="165698150" sldId="275"/>
            <ac:picMk id="11" creationId="{6CD93706-88D1-B5A2-32F8-8A741981AC70}"/>
          </ac:picMkLst>
        </pc:picChg>
        <pc:picChg chg="mod">
          <ac:chgData name="Clarissa Angelica de Almeida de Souza" userId="f1182827-1760-4cac-b580-209a0780f359" providerId="ADAL" clId="{F20F7ED4-73A3-4B92-B760-8A291C6B95B1}" dt="2023-10-10T01:08:42.008" v="2542"/>
          <ac:picMkLst>
            <pc:docMk/>
            <pc:sldMk cId="165698150" sldId="275"/>
            <ac:picMk id="14" creationId="{36666D10-E5A9-F043-B6AF-96CE9A0F6333}"/>
          </ac:picMkLst>
        </pc:picChg>
        <pc:picChg chg="add mod">
          <ac:chgData name="Clarissa Angelica de Almeida de Souza" userId="f1182827-1760-4cac-b580-209a0780f359" providerId="ADAL" clId="{F20F7ED4-73A3-4B92-B760-8A291C6B95B1}" dt="2023-10-10T01:11:22.285" v="2576" actId="1037"/>
          <ac:picMkLst>
            <pc:docMk/>
            <pc:sldMk cId="165698150" sldId="275"/>
            <ac:picMk id="16" creationId="{9BA105C6-A0DA-9AD7-7D86-5C294C605710}"/>
          </ac:picMkLst>
        </pc:picChg>
        <pc:picChg chg="mod">
          <ac:chgData name="Clarissa Angelica de Almeida de Souza" userId="f1182827-1760-4cac-b580-209a0780f359" providerId="ADAL" clId="{F20F7ED4-73A3-4B92-B760-8A291C6B95B1}" dt="2023-10-10T01:11:54.981" v="2577"/>
          <ac:picMkLst>
            <pc:docMk/>
            <pc:sldMk cId="165698150" sldId="275"/>
            <ac:picMk id="20" creationId="{E64AF575-290E-4C75-748D-101680C3F2F4}"/>
          </ac:picMkLst>
        </pc:picChg>
        <pc:picChg chg="add mod">
          <ac:chgData name="Clarissa Angelica de Almeida de Souza" userId="f1182827-1760-4cac-b580-209a0780f359" providerId="ADAL" clId="{F20F7ED4-73A3-4B92-B760-8A291C6B95B1}" dt="2023-10-10T01:13:12.218" v="2589" actId="1076"/>
          <ac:picMkLst>
            <pc:docMk/>
            <pc:sldMk cId="165698150" sldId="275"/>
            <ac:picMk id="22" creationId="{48EFC964-2CDC-EB23-90E0-8494145B0A19}"/>
          </ac:picMkLst>
        </pc:picChg>
        <pc:cxnChg chg="add mod">
          <ac:chgData name="Clarissa Angelica de Almeida de Souza" userId="f1182827-1760-4cac-b580-209a0780f359" providerId="ADAL" clId="{F20F7ED4-73A3-4B92-B760-8A291C6B95B1}" dt="2023-10-10T01:10:50.546" v="2566" actId="1038"/>
          <ac:cxnSpMkLst>
            <pc:docMk/>
            <pc:sldMk cId="165698150" sldId="275"/>
            <ac:cxnSpMk id="18" creationId="{FAABFF06-1810-1E53-B6CA-CEA841982D42}"/>
          </ac:cxnSpMkLst>
        </pc:cxnChg>
        <pc:cxnChg chg="add">
          <ac:chgData name="Clarissa Angelica de Almeida de Souza" userId="f1182827-1760-4cac-b580-209a0780f359" providerId="ADAL" clId="{F20F7ED4-73A3-4B92-B760-8A291C6B95B1}" dt="2023-10-10T01:12:59.424" v="2588" actId="11529"/>
          <ac:cxnSpMkLst>
            <pc:docMk/>
            <pc:sldMk cId="165698150" sldId="275"/>
            <ac:cxnSpMk id="24" creationId="{59AA9249-359F-04E8-5FA9-17E3399980F7}"/>
          </ac:cxnSpMkLst>
        </pc:cxnChg>
      </pc:sldChg>
      <pc:sldChg chg="addSp delSp modSp add del mod">
        <pc:chgData name="Clarissa Angelica de Almeida de Souza" userId="f1182827-1760-4cac-b580-209a0780f359" providerId="ADAL" clId="{F20F7ED4-73A3-4B92-B760-8A291C6B95B1}" dt="2023-10-10T02:58:27.902" v="4226" actId="47"/>
        <pc:sldMkLst>
          <pc:docMk/>
          <pc:sldMk cId="2303392082" sldId="276"/>
        </pc:sldMkLst>
        <pc:spChg chg="mod">
          <ac:chgData name="Clarissa Angelica de Almeida de Souza" userId="f1182827-1760-4cac-b580-209a0780f359" providerId="ADAL" clId="{F20F7ED4-73A3-4B92-B760-8A291C6B95B1}" dt="2023-10-10T01:35:05.439" v="2654" actId="20577"/>
          <ac:spMkLst>
            <pc:docMk/>
            <pc:sldMk cId="2303392082" sldId="276"/>
            <ac:spMk id="6" creationId="{66F40E13-33D6-61A9-06DA-9F000AADDA31}"/>
          </ac:spMkLst>
        </pc:spChg>
        <pc:spChg chg="mod">
          <ac:chgData name="Clarissa Angelica de Almeida de Souza" userId="f1182827-1760-4cac-b580-209a0780f359" providerId="ADAL" clId="{F20F7ED4-73A3-4B92-B760-8A291C6B95B1}" dt="2023-10-10T01:39:49.938" v="2765" actId="20577"/>
          <ac:spMkLst>
            <pc:docMk/>
            <pc:sldMk cId="2303392082" sldId="276"/>
            <ac:spMk id="7" creationId="{CB06377E-EE03-9E06-9732-5D1AC9D358AA}"/>
          </ac:spMkLst>
        </pc:spChg>
        <pc:spChg chg="del">
          <ac:chgData name="Clarissa Angelica de Almeida de Souza" userId="f1182827-1760-4cac-b580-209a0780f359" providerId="ADAL" clId="{F20F7ED4-73A3-4B92-B760-8A291C6B95B1}" dt="2023-10-10T01:30:50.591" v="2626" actId="478"/>
          <ac:spMkLst>
            <pc:docMk/>
            <pc:sldMk cId="2303392082" sldId="276"/>
            <ac:spMk id="8" creationId="{A11031BE-C2BB-EAA4-5597-1D84D943574E}"/>
          </ac:spMkLst>
        </pc:spChg>
        <pc:spChg chg="add del mod">
          <ac:chgData name="Clarissa Angelica de Almeida de Souza" userId="f1182827-1760-4cac-b580-209a0780f359" providerId="ADAL" clId="{F20F7ED4-73A3-4B92-B760-8A291C6B95B1}" dt="2023-10-10T01:34:45.405" v="2638" actId="478"/>
          <ac:spMkLst>
            <pc:docMk/>
            <pc:sldMk cId="2303392082" sldId="276"/>
            <ac:spMk id="9" creationId="{DF4F02CC-07F1-32B7-6581-8B68F714AD40}"/>
          </ac:spMkLst>
        </pc:spChg>
        <pc:spChg chg="mod topLvl">
          <ac:chgData name="Clarissa Angelica de Almeida de Souza" userId="f1182827-1760-4cac-b580-209a0780f359" providerId="ADAL" clId="{F20F7ED4-73A3-4B92-B760-8A291C6B95B1}" dt="2023-10-10T01:32:01.955" v="2631" actId="165"/>
          <ac:spMkLst>
            <pc:docMk/>
            <pc:sldMk cId="2303392082" sldId="276"/>
            <ac:spMk id="10" creationId="{88BFEC71-A2CB-822B-1C3F-403EFDD3B867}"/>
          </ac:spMkLst>
        </pc:spChg>
        <pc:spChg chg="mod topLvl">
          <ac:chgData name="Clarissa Angelica de Almeida de Souza" userId="f1182827-1760-4cac-b580-209a0780f359" providerId="ADAL" clId="{F20F7ED4-73A3-4B92-B760-8A291C6B95B1}" dt="2023-10-10T01:32:10.442" v="2632" actId="164"/>
          <ac:spMkLst>
            <pc:docMk/>
            <pc:sldMk cId="2303392082" sldId="276"/>
            <ac:spMk id="11" creationId="{A6C9E7CE-8D60-9723-7688-7C88166974A6}"/>
          </ac:spMkLst>
        </pc:spChg>
        <pc:spChg chg="mod topLvl">
          <ac:chgData name="Clarissa Angelica de Almeida de Souza" userId="f1182827-1760-4cac-b580-209a0780f359" providerId="ADAL" clId="{F20F7ED4-73A3-4B92-B760-8A291C6B95B1}" dt="2023-10-10T01:32:01.955" v="2631" actId="165"/>
          <ac:spMkLst>
            <pc:docMk/>
            <pc:sldMk cId="2303392082" sldId="276"/>
            <ac:spMk id="12" creationId="{9C514C74-1A87-87FB-EF03-F200D3B6AF1D}"/>
          </ac:spMkLst>
        </pc:spChg>
        <pc:spChg chg="mod">
          <ac:chgData name="Clarissa Angelica de Almeida de Souza" userId="f1182827-1760-4cac-b580-209a0780f359" providerId="ADAL" clId="{F20F7ED4-73A3-4B92-B760-8A291C6B95B1}" dt="2023-10-10T01:34:32.280" v="2635"/>
          <ac:spMkLst>
            <pc:docMk/>
            <pc:sldMk cId="2303392082" sldId="276"/>
            <ac:spMk id="13" creationId="{9EC276F1-8C88-56A1-37C5-98DC1DCCEFD2}"/>
          </ac:spMkLst>
        </pc:spChg>
        <pc:spChg chg="mod">
          <ac:chgData name="Clarissa Angelica de Almeida de Souza" userId="f1182827-1760-4cac-b580-209a0780f359" providerId="ADAL" clId="{F20F7ED4-73A3-4B92-B760-8A291C6B95B1}" dt="2023-10-10T01:31:38.122" v="2630" actId="403"/>
          <ac:spMkLst>
            <pc:docMk/>
            <pc:sldMk cId="2303392082" sldId="276"/>
            <ac:spMk id="15" creationId="{2F12B7E3-77A2-FC7A-9409-BB935490BA75}"/>
          </ac:spMkLst>
        </pc:spChg>
        <pc:spChg chg="add del mod">
          <ac:chgData name="Clarissa Angelica de Almeida de Souza" userId="f1182827-1760-4cac-b580-209a0780f359" providerId="ADAL" clId="{F20F7ED4-73A3-4B92-B760-8A291C6B95B1}" dt="2023-10-10T01:40:18.998" v="2770" actId="478"/>
          <ac:spMkLst>
            <pc:docMk/>
            <pc:sldMk cId="2303392082" sldId="276"/>
            <ac:spMk id="17" creationId="{6B1CB421-2130-9B3B-E5C0-B94D92D7C604}"/>
          </ac:spMkLst>
        </pc:spChg>
        <pc:spChg chg="add del mod">
          <ac:chgData name="Clarissa Angelica de Almeida de Souza" userId="f1182827-1760-4cac-b580-209a0780f359" providerId="ADAL" clId="{F20F7ED4-73A3-4B92-B760-8A291C6B95B1}" dt="2023-10-10T01:40:14.284" v="2768" actId="478"/>
          <ac:spMkLst>
            <pc:docMk/>
            <pc:sldMk cId="2303392082" sldId="276"/>
            <ac:spMk id="20" creationId="{6505B5C7-55B5-7158-1FB9-09421DB9F283}"/>
          </ac:spMkLst>
        </pc:spChg>
        <pc:spChg chg="add mod">
          <ac:chgData name="Clarissa Angelica de Almeida de Souza" userId="f1182827-1760-4cac-b580-209a0780f359" providerId="ADAL" clId="{F20F7ED4-73A3-4B92-B760-8A291C6B95B1}" dt="2023-10-10T01:40:51.575" v="2781" actId="14100"/>
          <ac:spMkLst>
            <pc:docMk/>
            <pc:sldMk cId="2303392082" sldId="276"/>
            <ac:spMk id="21" creationId="{CEC0383F-43BA-AE05-AC9C-ED791F63B958}"/>
          </ac:spMkLst>
        </pc:spChg>
        <pc:grpChg chg="add mod">
          <ac:chgData name="Clarissa Angelica de Almeida de Souza" userId="f1182827-1760-4cac-b580-209a0780f359" providerId="ADAL" clId="{F20F7ED4-73A3-4B92-B760-8A291C6B95B1}" dt="2023-10-10T01:32:16.195" v="2633" actId="1076"/>
          <ac:grpSpMkLst>
            <pc:docMk/>
            <pc:sldMk cId="2303392082" sldId="276"/>
            <ac:grpSpMk id="2" creationId="{28EEB2FD-8224-2CD5-9D16-01B0AA718219}"/>
          </ac:grpSpMkLst>
        </pc:grpChg>
        <pc:grpChg chg="add del mod">
          <ac:chgData name="Clarissa Angelica de Almeida de Souza" userId="f1182827-1760-4cac-b580-209a0780f359" providerId="ADAL" clId="{F20F7ED4-73A3-4B92-B760-8A291C6B95B1}" dt="2023-10-10T01:40:09.449" v="2766" actId="478"/>
          <ac:grpSpMkLst>
            <pc:docMk/>
            <pc:sldMk cId="2303392082" sldId="276"/>
            <ac:grpSpMk id="3" creationId="{77AB566D-62FA-7F95-65CD-FD281DE58647}"/>
          </ac:grpSpMkLst>
        </pc:grpChg>
        <pc:grpChg chg="del mod">
          <ac:chgData name="Clarissa Angelica de Almeida de Souza" userId="f1182827-1760-4cac-b580-209a0780f359" providerId="ADAL" clId="{F20F7ED4-73A3-4B92-B760-8A291C6B95B1}" dt="2023-10-10T01:32:01.955" v="2631" actId="165"/>
          <ac:grpSpMkLst>
            <pc:docMk/>
            <pc:sldMk cId="2303392082" sldId="276"/>
            <ac:grpSpMk id="16" creationId="{A248E47C-09B8-5C00-616F-65ECEA8578E9}"/>
          </ac:grpSpMkLst>
        </pc:grpChg>
        <pc:picChg chg="mod">
          <ac:chgData name="Clarissa Angelica de Almeida de Souza" userId="f1182827-1760-4cac-b580-209a0780f359" providerId="ADAL" clId="{F20F7ED4-73A3-4B92-B760-8A291C6B95B1}" dt="2023-10-10T01:34:32.280" v="2635"/>
          <ac:picMkLst>
            <pc:docMk/>
            <pc:sldMk cId="2303392082" sldId="276"/>
            <ac:picMk id="14" creationId="{C08ADEC3-2387-2DFC-092D-BD67D24B2052}"/>
          </ac:picMkLst>
        </pc:picChg>
        <pc:picChg chg="mod">
          <ac:chgData name="Clarissa Angelica de Almeida de Souza" userId="f1182827-1760-4cac-b580-209a0780f359" providerId="ADAL" clId="{F20F7ED4-73A3-4B92-B760-8A291C6B95B1}" dt="2023-10-10T01:31:31.082" v="2628" actId="1076"/>
          <ac:picMkLst>
            <pc:docMk/>
            <pc:sldMk cId="2303392082" sldId="276"/>
            <ac:picMk id="18" creationId="{2780E9DB-E484-CA66-349F-9D8AD2B9B5D4}"/>
          </ac:picMkLst>
        </pc:picChg>
        <pc:picChg chg="mod">
          <ac:chgData name="Clarissa Angelica de Almeida de Souza" userId="f1182827-1760-4cac-b580-209a0780f359" providerId="ADAL" clId="{F20F7ED4-73A3-4B92-B760-8A291C6B95B1}" dt="2023-10-10T01:32:10.442" v="2632" actId="164"/>
          <ac:picMkLst>
            <pc:docMk/>
            <pc:sldMk cId="2303392082" sldId="276"/>
            <ac:picMk id="19" creationId="{BD4DAECC-DBE7-57B4-2136-86A16614C86E}"/>
          </ac:picMkLst>
        </pc:picChg>
      </pc:sldChg>
      <pc:sldChg chg="add del">
        <pc:chgData name="Clarissa Angelica de Almeida de Souza" userId="f1182827-1760-4cac-b580-209a0780f359" providerId="ADAL" clId="{F20F7ED4-73A3-4B92-B760-8A291C6B95B1}" dt="2023-10-10T01:29:06.482" v="2624" actId="47"/>
        <pc:sldMkLst>
          <pc:docMk/>
          <pc:sldMk cId="2387652832" sldId="276"/>
        </pc:sldMkLst>
      </pc:sldChg>
      <pc:sldChg chg="add del">
        <pc:chgData name="Clarissa Angelica de Almeida de Souza" userId="f1182827-1760-4cac-b580-209a0780f359" providerId="ADAL" clId="{F20F7ED4-73A3-4B92-B760-8A291C6B95B1}" dt="2023-10-10T02:58:26.968" v="4225" actId="47"/>
        <pc:sldMkLst>
          <pc:docMk/>
          <pc:sldMk cId="2464617721" sldId="277"/>
        </pc:sldMkLst>
      </pc:sldChg>
      <pc:sldChg chg="add del">
        <pc:chgData name="Clarissa Angelica de Almeida de Souza" userId="f1182827-1760-4cac-b580-209a0780f359" providerId="ADAL" clId="{F20F7ED4-73A3-4B92-B760-8A291C6B95B1}" dt="2023-10-10T00:38:56.445" v="1977"/>
        <pc:sldMkLst>
          <pc:docMk/>
          <pc:sldMk cId="2529874701" sldId="277"/>
        </pc:sldMkLst>
      </pc:sldChg>
      <pc:sldChg chg="addSp delSp modSp add mod delAnim modAnim">
        <pc:chgData name="Clarissa Angelica de Almeida de Souza" userId="f1182827-1760-4cac-b580-209a0780f359" providerId="ADAL" clId="{F20F7ED4-73A3-4B92-B760-8A291C6B95B1}" dt="2023-10-10T15:29:40.812" v="5047" actId="14100"/>
        <pc:sldMkLst>
          <pc:docMk/>
          <pc:sldMk cId="841789928" sldId="288"/>
        </pc:sldMkLst>
        <pc:spChg chg="add mod">
          <ac:chgData name="Clarissa Angelica de Almeida de Souza" userId="f1182827-1760-4cac-b580-209a0780f359" providerId="ADAL" clId="{F20F7ED4-73A3-4B92-B760-8A291C6B95B1}" dt="2023-10-10T02:16:47.771" v="3333" actId="164"/>
          <ac:spMkLst>
            <pc:docMk/>
            <pc:sldMk cId="841789928" sldId="288"/>
            <ac:spMk id="8" creationId="{426A3725-2F2E-5E1F-123B-64BF95BF78E1}"/>
          </ac:spMkLst>
        </pc:spChg>
        <pc:spChg chg="mod topLvl">
          <ac:chgData name="Clarissa Angelica de Almeida de Souza" userId="f1182827-1760-4cac-b580-209a0780f359" providerId="ADAL" clId="{F20F7ED4-73A3-4B92-B760-8A291C6B95B1}" dt="2023-10-10T01:55:58.799" v="2899" actId="1076"/>
          <ac:spMkLst>
            <pc:docMk/>
            <pc:sldMk cId="841789928" sldId="288"/>
            <ac:spMk id="14" creationId="{D54DBF8A-54AA-91C7-21D7-C7E30D6A35EB}"/>
          </ac:spMkLst>
        </pc:spChg>
        <pc:spChg chg="mod">
          <ac:chgData name="Clarissa Angelica de Almeida de Souza" userId="f1182827-1760-4cac-b580-209a0780f359" providerId="ADAL" clId="{F20F7ED4-73A3-4B92-B760-8A291C6B95B1}" dt="2023-10-10T15:29:40.812" v="5047" actId="14100"/>
          <ac:spMkLst>
            <pc:docMk/>
            <pc:sldMk cId="841789928" sldId="288"/>
            <ac:spMk id="16" creationId="{C2E6FE3F-20C3-13F8-4E6C-11988C2000B2}"/>
          </ac:spMkLst>
        </pc:spChg>
        <pc:spChg chg="mod topLvl">
          <ac:chgData name="Clarissa Angelica de Almeida de Souza" userId="f1182827-1760-4cac-b580-209a0780f359" providerId="ADAL" clId="{F20F7ED4-73A3-4B92-B760-8A291C6B95B1}" dt="2023-10-10T02:19:21.773" v="3358" actId="164"/>
          <ac:spMkLst>
            <pc:docMk/>
            <pc:sldMk cId="841789928" sldId="288"/>
            <ac:spMk id="17" creationId="{DA085B9D-1BD4-D3F7-AA6B-5FE61144D3CD}"/>
          </ac:spMkLst>
        </pc:spChg>
        <pc:spChg chg="mod topLvl">
          <ac:chgData name="Clarissa Angelica de Almeida de Souza" userId="f1182827-1760-4cac-b580-209a0780f359" providerId="ADAL" clId="{F20F7ED4-73A3-4B92-B760-8A291C6B95B1}" dt="2023-10-10T01:57:04.757" v="2941" actId="1076"/>
          <ac:spMkLst>
            <pc:docMk/>
            <pc:sldMk cId="841789928" sldId="288"/>
            <ac:spMk id="19" creationId="{B05D6D3C-97DE-B0F3-5BE4-B6C28F2CCB1B}"/>
          </ac:spMkLst>
        </pc:spChg>
        <pc:spChg chg="mod topLvl">
          <ac:chgData name="Clarissa Angelica de Almeida de Souza" userId="f1182827-1760-4cac-b580-209a0780f359" providerId="ADAL" clId="{F20F7ED4-73A3-4B92-B760-8A291C6B95B1}" dt="2023-10-10T01:53:58.627" v="2891" actId="478"/>
          <ac:spMkLst>
            <pc:docMk/>
            <pc:sldMk cId="841789928" sldId="288"/>
            <ac:spMk id="22" creationId="{0B8DEE79-F5DA-A60F-52EB-DB3BE0D702DE}"/>
          </ac:spMkLst>
        </pc:spChg>
        <pc:grpChg chg="add mod">
          <ac:chgData name="Clarissa Angelica de Almeida de Souza" userId="f1182827-1760-4cac-b580-209a0780f359" providerId="ADAL" clId="{F20F7ED4-73A3-4B92-B760-8A291C6B95B1}" dt="2023-10-10T02:17:37.835" v="3349" actId="1076"/>
          <ac:grpSpMkLst>
            <pc:docMk/>
            <pc:sldMk cId="841789928" sldId="288"/>
            <ac:grpSpMk id="11" creationId="{49056A99-3382-F07D-0050-962D42B2C5C8}"/>
          </ac:grpSpMkLst>
        </pc:grpChg>
        <pc:grpChg chg="add del mod">
          <ac:chgData name="Clarissa Angelica de Almeida de Souza" userId="f1182827-1760-4cac-b580-209a0780f359" providerId="ADAL" clId="{F20F7ED4-73A3-4B92-B760-8A291C6B95B1}" dt="2023-10-10T02:17:52.566" v="3352" actId="478"/>
          <ac:grpSpMkLst>
            <pc:docMk/>
            <pc:sldMk cId="841789928" sldId="288"/>
            <ac:grpSpMk id="15" creationId="{962A9A28-2FBB-F0FF-1B1C-6D455DDA1538}"/>
          </ac:grpSpMkLst>
        </pc:grpChg>
        <pc:grpChg chg="del">
          <ac:chgData name="Clarissa Angelica de Almeida de Souza" userId="f1182827-1760-4cac-b580-209a0780f359" providerId="ADAL" clId="{F20F7ED4-73A3-4B92-B760-8A291C6B95B1}" dt="2023-10-10T01:53:58.627" v="2891" actId="478"/>
          <ac:grpSpMkLst>
            <pc:docMk/>
            <pc:sldMk cId="841789928" sldId="288"/>
            <ac:grpSpMk id="24" creationId="{9B61B761-A1F4-3866-81F7-87310B8C8CA5}"/>
          </ac:grpSpMkLst>
        </pc:grpChg>
        <pc:grpChg chg="del">
          <ac:chgData name="Clarissa Angelica de Almeida de Souza" userId="f1182827-1760-4cac-b580-209a0780f359" providerId="ADAL" clId="{F20F7ED4-73A3-4B92-B760-8A291C6B95B1}" dt="2023-10-10T01:50:57.882" v="2850" actId="478"/>
          <ac:grpSpMkLst>
            <pc:docMk/>
            <pc:sldMk cId="841789928" sldId="288"/>
            <ac:grpSpMk id="25" creationId="{576BCAB4-0BE3-061B-D2B5-D5D29C8743B6}"/>
          </ac:grpSpMkLst>
        </pc:grpChg>
        <pc:grpChg chg="del">
          <ac:chgData name="Clarissa Angelica de Almeida de Souza" userId="f1182827-1760-4cac-b580-209a0780f359" providerId="ADAL" clId="{F20F7ED4-73A3-4B92-B760-8A291C6B95B1}" dt="2023-10-10T01:47:52.972" v="2826" actId="478"/>
          <ac:grpSpMkLst>
            <pc:docMk/>
            <pc:sldMk cId="841789928" sldId="288"/>
            <ac:grpSpMk id="26" creationId="{D77DF61B-F7F2-2070-3FAA-51A60BEC3487}"/>
          </ac:grpSpMkLst>
        </pc:grpChg>
        <pc:grpChg chg="add mod">
          <ac:chgData name="Clarissa Angelica de Almeida de Souza" userId="f1182827-1760-4cac-b580-209a0780f359" providerId="ADAL" clId="{F20F7ED4-73A3-4B92-B760-8A291C6B95B1}" dt="2023-10-10T02:19:21.773" v="3358" actId="164"/>
          <ac:grpSpMkLst>
            <pc:docMk/>
            <pc:sldMk cId="841789928" sldId="288"/>
            <ac:grpSpMk id="30" creationId="{1F62DDFB-F73D-ABAD-0D3D-0FB60BDB0441}"/>
          </ac:grpSpMkLst>
        </pc:grpChg>
        <pc:graphicFrameChg chg="mod modGraphic">
          <ac:chgData name="Clarissa Angelica de Almeida de Souza" userId="f1182827-1760-4cac-b580-209a0780f359" providerId="ADAL" clId="{F20F7ED4-73A3-4B92-B760-8A291C6B95B1}" dt="2023-10-10T02:48:46.082" v="3748" actId="6549"/>
          <ac:graphicFrameMkLst>
            <pc:docMk/>
            <pc:sldMk cId="841789928" sldId="288"/>
            <ac:graphicFrameMk id="12" creationId="{CE2C2A5E-FCF0-A6D3-124E-E1C7E76DC9EB}"/>
          </ac:graphicFrameMkLst>
        </pc:graphicFrameChg>
        <pc:picChg chg="add mod">
          <ac:chgData name="Clarissa Angelica de Almeida de Souza" userId="f1182827-1760-4cac-b580-209a0780f359" providerId="ADAL" clId="{F20F7ED4-73A3-4B92-B760-8A291C6B95B1}" dt="2023-10-10T01:59:40.030" v="3142" actId="1076"/>
          <ac:picMkLst>
            <pc:docMk/>
            <pc:sldMk cId="841789928" sldId="288"/>
            <ac:picMk id="3" creationId="{3FBF3222-0F3B-B473-73B9-155536C155DE}"/>
          </ac:picMkLst>
        </pc:picChg>
        <pc:picChg chg="add mod">
          <ac:chgData name="Clarissa Angelica de Almeida de Souza" userId="f1182827-1760-4cac-b580-209a0780f359" providerId="ADAL" clId="{F20F7ED4-73A3-4B92-B760-8A291C6B95B1}" dt="2023-10-10T01:57:07.726" v="2942" actId="1076"/>
          <ac:picMkLst>
            <pc:docMk/>
            <pc:sldMk cId="841789928" sldId="288"/>
            <ac:picMk id="5" creationId="{9006F9D5-D965-044D-28C1-E811556FA50A}"/>
          </ac:picMkLst>
        </pc:picChg>
        <pc:picChg chg="add mod">
          <ac:chgData name="Clarissa Angelica de Almeida de Souza" userId="f1182827-1760-4cac-b580-209a0780f359" providerId="ADAL" clId="{F20F7ED4-73A3-4B92-B760-8A291C6B95B1}" dt="2023-10-10T01:54:34.345" v="2895" actId="207"/>
          <ac:picMkLst>
            <pc:docMk/>
            <pc:sldMk cId="841789928" sldId="288"/>
            <ac:picMk id="7" creationId="{27292BC6-5911-CA2C-7CE2-7B3D43074616}"/>
          </ac:picMkLst>
        </pc:picChg>
        <pc:picChg chg="add mod">
          <ac:chgData name="Clarissa Angelica de Almeida de Souza" userId="f1182827-1760-4cac-b580-209a0780f359" providerId="ADAL" clId="{F20F7ED4-73A3-4B92-B760-8A291C6B95B1}" dt="2023-10-10T02:16:47.771" v="3333" actId="164"/>
          <ac:picMkLst>
            <pc:docMk/>
            <pc:sldMk cId="841789928" sldId="288"/>
            <ac:picMk id="10" creationId="{E20EEA05-F23B-2987-B162-20646F7291A5}"/>
          </ac:picMkLst>
        </pc:picChg>
        <pc:picChg chg="del topLvl">
          <ac:chgData name="Clarissa Angelica de Almeida de Souza" userId="f1182827-1760-4cac-b580-209a0780f359" providerId="ADAL" clId="{F20F7ED4-73A3-4B92-B760-8A291C6B95B1}" dt="2023-10-10T01:47:52.972" v="2826" actId="478"/>
          <ac:picMkLst>
            <pc:docMk/>
            <pc:sldMk cId="841789928" sldId="288"/>
            <ac:picMk id="13" creationId="{0726EDA7-C827-7448-B353-88F9CF2BB6C6}"/>
          </ac:picMkLst>
        </pc:picChg>
        <pc:picChg chg="del topLvl">
          <ac:chgData name="Clarissa Angelica de Almeida de Souza" userId="f1182827-1760-4cac-b580-209a0780f359" providerId="ADAL" clId="{F20F7ED4-73A3-4B92-B760-8A291C6B95B1}" dt="2023-10-10T01:50:57.882" v="2850" actId="478"/>
          <ac:picMkLst>
            <pc:docMk/>
            <pc:sldMk cId="841789928" sldId="288"/>
            <ac:picMk id="18" creationId="{7FFC27E0-B811-A3F8-E809-44E30CC60F42}"/>
          </ac:picMkLst>
        </pc:picChg>
        <pc:picChg chg="del topLvl">
          <ac:chgData name="Clarissa Angelica de Almeida de Souza" userId="f1182827-1760-4cac-b580-209a0780f359" providerId="ADAL" clId="{F20F7ED4-73A3-4B92-B760-8A291C6B95B1}" dt="2023-10-10T01:53:58.627" v="2891" actId="478"/>
          <ac:picMkLst>
            <pc:docMk/>
            <pc:sldMk cId="841789928" sldId="288"/>
            <ac:picMk id="20" creationId="{0B5F70F0-C060-9B24-8521-056361F0FDD8}"/>
          </ac:picMkLst>
        </pc:picChg>
        <pc:picChg chg="del mod topLvl">
          <ac:chgData name="Clarissa Angelica de Almeida de Souza" userId="f1182827-1760-4cac-b580-209a0780f359" providerId="ADAL" clId="{F20F7ED4-73A3-4B92-B760-8A291C6B95B1}" dt="2023-10-10T02:17:52.566" v="3352" actId="478"/>
          <ac:picMkLst>
            <pc:docMk/>
            <pc:sldMk cId="841789928" sldId="288"/>
            <ac:picMk id="21" creationId="{0FA20FF2-0271-8C54-DD57-9F5783D5C221}"/>
          </ac:picMkLst>
        </pc:picChg>
        <pc:picChg chg="del">
          <ac:chgData name="Clarissa Angelica de Almeida de Souza" userId="f1182827-1760-4cac-b580-209a0780f359" providerId="ADAL" clId="{F20F7ED4-73A3-4B92-B760-8A291C6B95B1}" dt="2023-10-10T01:49:37.638" v="2840" actId="478"/>
          <ac:picMkLst>
            <pc:docMk/>
            <pc:sldMk cId="841789928" sldId="288"/>
            <ac:picMk id="27" creationId="{FDB1B5E9-1B8D-8E76-7807-941E84264E32}"/>
          </ac:picMkLst>
        </pc:picChg>
        <pc:picChg chg="del">
          <ac:chgData name="Clarissa Angelica de Almeida de Souza" userId="f1182827-1760-4cac-b580-209a0780f359" providerId="ADAL" clId="{F20F7ED4-73A3-4B92-B760-8A291C6B95B1}" dt="2023-10-10T01:47:47.077" v="2825" actId="478"/>
          <ac:picMkLst>
            <pc:docMk/>
            <pc:sldMk cId="841789928" sldId="288"/>
            <ac:picMk id="28" creationId="{17722B72-5360-2FDF-C32A-A41CF2958A26}"/>
          </ac:picMkLst>
        </pc:picChg>
        <pc:picChg chg="add mod">
          <ac:chgData name="Clarissa Angelica de Almeida de Souza" userId="f1182827-1760-4cac-b580-209a0780f359" providerId="ADAL" clId="{F20F7ED4-73A3-4B92-B760-8A291C6B95B1}" dt="2023-10-10T02:19:21.773" v="3358" actId="164"/>
          <ac:picMkLst>
            <pc:docMk/>
            <pc:sldMk cId="841789928" sldId="288"/>
            <ac:picMk id="29" creationId="{595B7B34-2DC3-9963-F0DF-97F791180FEE}"/>
          </ac:picMkLst>
        </pc:picChg>
      </pc:sldChg>
      <pc:sldChg chg="addSp delSp modSp add mod">
        <pc:chgData name="Clarissa Angelica de Almeida de Souza" userId="f1182827-1760-4cac-b580-209a0780f359" providerId="ADAL" clId="{F20F7ED4-73A3-4B92-B760-8A291C6B95B1}" dt="2023-10-10T02:32:51.573" v="3623" actId="20577"/>
        <pc:sldMkLst>
          <pc:docMk/>
          <pc:sldMk cId="98555769" sldId="289"/>
        </pc:sldMkLst>
        <pc:spChg chg="mod">
          <ac:chgData name="Clarissa Angelica de Almeida de Souza" userId="f1182827-1760-4cac-b580-209a0780f359" providerId="ADAL" clId="{F20F7ED4-73A3-4B92-B760-8A291C6B95B1}" dt="2023-10-10T02:32:51.573" v="3623" actId="20577"/>
          <ac:spMkLst>
            <pc:docMk/>
            <pc:sldMk cId="98555769" sldId="289"/>
            <ac:spMk id="7" creationId="{1F699F00-9774-685E-C5C5-2CC4C9D5321A}"/>
          </ac:spMkLst>
        </pc:spChg>
        <pc:spChg chg="mod">
          <ac:chgData name="Clarissa Angelica de Almeida de Souza" userId="f1182827-1760-4cac-b580-209a0780f359" providerId="ADAL" clId="{F20F7ED4-73A3-4B92-B760-8A291C6B95B1}" dt="2023-10-10T02:26:10.436" v="3413" actId="1076"/>
          <ac:spMkLst>
            <pc:docMk/>
            <pc:sldMk cId="98555769" sldId="289"/>
            <ac:spMk id="8" creationId="{A11031BE-C2BB-EAA4-5597-1D84D943574E}"/>
          </ac:spMkLst>
        </pc:spChg>
        <pc:spChg chg="mod topLvl">
          <ac:chgData name="Clarissa Angelica de Almeida de Souza" userId="f1182827-1760-4cac-b580-209a0780f359" providerId="ADAL" clId="{F20F7ED4-73A3-4B92-B760-8A291C6B95B1}" dt="2023-10-10T02:24:56.648" v="3393" actId="164"/>
          <ac:spMkLst>
            <pc:docMk/>
            <pc:sldMk cId="98555769" sldId="289"/>
            <ac:spMk id="10" creationId="{88BFEC71-A2CB-822B-1C3F-403EFDD3B867}"/>
          </ac:spMkLst>
        </pc:spChg>
        <pc:spChg chg="mod topLvl">
          <ac:chgData name="Clarissa Angelica de Almeida de Souza" userId="f1182827-1760-4cac-b580-209a0780f359" providerId="ADAL" clId="{F20F7ED4-73A3-4B92-B760-8A291C6B95B1}" dt="2023-10-10T02:24:49.380" v="3392" actId="164"/>
          <ac:spMkLst>
            <pc:docMk/>
            <pc:sldMk cId="98555769" sldId="289"/>
            <ac:spMk id="11" creationId="{A6C9E7CE-8D60-9723-7688-7C88166974A6}"/>
          </ac:spMkLst>
        </pc:spChg>
        <pc:spChg chg="del mod">
          <ac:chgData name="Clarissa Angelica de Almeida de Souza" userId="f1182827-1760-4cac-b580-209a0780f359" providerId="ADAL" clId="{F20F7ED4-73A3-4B92-B760-8A291C6B95B1}" dt="2023-10-10T02:23:48.271" v="3384" actId="478"/>
          <ac:spMkLst>
            <pc:docMk/>
            <pc:sldMk cId="98555769" sldId="289"/>
            <ac:spMk id="12" creationId="{9C514C74-1A87-87FB-EF03-F200D3B6AF1D}"/>
          </ac:spMkLst>
        </pc:spChg>
        <pc:spChg chg="mod">
          <ac:chgData name="Clarissa Angelica de Almeida de Souza" userId="f1182827-1760-4cac-b580-209a0780f359" providerId="ADAL" clId="{F20F7ED4-73A3-4B92-B760-8A291C6B95B1}" dt="2023-10-10T02:25:21.022" v="3399"/>
          <ac:spMkLst>
            <pc:docMk/>
            <pc:sldMk cId="98555769" sldId="289"/>
            <ac:spMk id="14" creationId="{FF5EE389-ADE1-D9F8-40A3-360501469328}"/>
          </ac:spMkLst>
        </pc:spChg>
        <pc:spChg chg="mod">
          <ac:chgData name="Clarissa Angelica de Almeida de Souza" userId="f1182827-1760-4cac-b580-209a0780f359" providerId="ADAL" clId="{F20F7ED4-73A3-4B92-B760-8A291C6B95B1}" dt="2023-10-10T02:25:58.018" v="3408" actId="1076"/>
          <ac:spMkLst>
            <pc:docMk/>
            <pc:sldMk cId="98555769" sldId="289"/>
            <ac:spMk id="15" creationId="{2F12B7E3-77A2-FC7A-9409-BB935490BA75}"/>
          </ac:spMkLst>
        </pc:spChg>
        <pc:spChg chg="del mod">
          <ac:chgData name="Clarissa Angelica de Almeida de Souza" userId="f1182827-1760-4cac-b580-209a0780f359" providerId="ADAL" clId="{F20F7ED4-73A3-4B92-B760-8A291C6B95B1}" dt="2023-10-10T02:25:16.874" v="3398" actId="478"/>
          <ac:spMkLst>
            <pc:docMk/>
            <pc:sldMk cId="98555769" sldId="289"/>
            <ac:spMk id="20" creationId="{4CC25658-8ED1-D529-EB50-F6E104150DDF}"/>
          </ac:spMkLst>
        </pc:spChg>
        <pc:spChg chg="add mod">
          <ac:chgData name="Clarissa Angelica de Almeida de Souza" userId="f1182827-1760-4cac-b580-209a0780f359" providerId="ADAL" clId="{F20F7ED4-73A3-4B92-B760-8A291C6B95B1}" dt="2023-10-10T02:28:13.304" v="3435" actId="404"/>
          <ac:spMkLst>
            <pc:docMk/>
            <pc:sldMk cId="98555769" sldId="289"/>
            <ac:spMk id="28" creationId="{88AE3406-3B26-D659-CF89-C3318ED7F62A}"/>
          </ac:spMkLst>
        </pc:spChg>
        <pc:spChg chg="add mod">
          <ac:chgData name="Clarissa Angelica de Almeida de Souza" userId="f1182827-1760-4cac-b580-209a0780f359" providerId="ADAL" clId="{F20F7ED4-73A3-4B92-B760-8A291C6B95B1}" dt="2023-10-10T02:28:46.507" v="3442" actId="1076"/>
          <ac:spMkLst>
            <pc:docMk/>
            <pc:sldMk cId="98555769" sldId="289"/>
            <ac:spMk id="29" creationId="{FDB25C16-38DD-FE41-3D27-71E2A1E852AB}"/>
          </ac:spMkLst>
        </pc:spChg>
        <pc:spChg chg="add mod">
          <ac:chgData name="Clarissa Angelica de Almeida de Souza" userId="f1182827-1760-4cac-b580-209a0780f359" providerId="ADAL" clId="{F20F7ED4-73A3-4B92-B760-8A291C6B95B1}" dt="2023-10-10T02:28:38.166" v="3441" actId="20577"/>
          <ac:spMkLst>
            <pc:docMk/>
            <pc:sldMk cId="98555769" sldId="289"/>
            <ac:spMk id="30" creationId="{A29A3D60-9E48-A7A1-777A-43EE8DA43232}"/>
          </ac:spMkLst>
        </pc:spChg>
        <pc:grpChg chg="add mod">
          <ac:chgData name="Clarissa Angelica de Almeida de Souza" userId="f1182827-1760-4cac-b580-209a0780f359" providerId="ADAL" clId="{F20F7ED4-73A3-4B92-B760-8A291C6B95B1}" dt="2023-10-10T02:26:20.895" v="3415" actId="1076"/>
          <ac:grpSpMkLst>
            <pc:docMk/>
            <pc:sldMk cId="98555769" sldId="289"/>
            <ac:grpSpMk id="2" creationId="{D82996CD-6B1F-DDE7-5536-D72939C67A71}"/>
          </ac:grpSpMkLst>
        </pc:grpChg>
        <pc:grpChg chg="add mod">
          <ac:chgData name="Clarissa Angelica de Almeida de Souza" userId="f1182827-1760-4cac-b580-209a0780f359" providerId="ADAL" clId="{F20F7ED4-73A3-4B92-B760-8A291C6B95B1}" dt="2023-10-10T02:26:02.991" v="3409" actId="1076"/>
          <ac:grpSpMkLst>
            <pc:docMk/>
            <pc:sldMk cId="98555769" sldId="289"/>
            <ac:grpSpMk id="3" creationId="{2F9DE90B-CC85-FC8D-7AD1-005ABF471FFA}"/>
          </ac:grpSpMkLst>
        </pc:grpChg>
        <pc:grpChg chg="add mod">
          <ac:chgData name="Clarissa Angelica de Almeida de Souza" userId="f1182827-1760-4cac-b580-209a0780f359" providerId="ADAL" clId="{F20F7ED4-73A3-4B92-B760-8A291C6B95B1}" dt="2023-10-10T02:26:15.787" v="3414" actId="1076"/>
          <ac:grpSpMkLst>
            <pc:docMk/>
            <pc:sldMk cId="98555769" sldId="289"/>
            <ac:grpSpMk id="6" creationId="{302C254F-4FD3-7AE2-464E-BA828F0B27A9}"/>
          </ac:grpSpMkLst>
        </pc:grpChg>
        <pc:grpChg chg="add mod">
          <ac:chgData name="Clarissa Angelica de Almeida de Souza" userId="f1182827-1760-4cac-b580-209a0780f359" providerId="ADAL" clId="{F20F7ED4-73A3-4B92-B760-8A291C6B95B1}" dt="2023-10-10T02:25:32.221" v="3402" actId="1076"/>
          <ac:grpSpMkLst>
            <pc:docMk/>
            <pc:sldMk cId="98555769" sldId="289"/>
            <ac:grpSpMk id="13" creationId="{0EC62709-D3C3-DAFF-7924-91E27B0EE6DB}"/>
          </ac:grpSpMkLst>
        </pc:grpChg>
        <pc:grpChg chg="del">
          <ac:chgData name="Clarissa Angelica de Almeida de Souza" userId="f1182827-1760-4cac-b580-209a0780f359" providerId="ADAL" clId="{F20F7ED4-73A3-4B92-B760-8A291C6B95B1}" dt="2023-10-10T02:24:41.837" v="3391" actId="165"/>
          <ac:grpSpMkLst>
            <pc:docMk/>
            <pc:sldMk cId="98555769" sldId="289"/>
            <ac:grpSpMk id="16" creationId="{A248E47C-09B8-5C00-616F-65ECEA8578E9}"/>
          </ac:grpSpMkLst>
        </pc:grpChg>
        <pc:picChg chg="mod">
          <ac:chgData name="Clarissa Angelica de Almeida de Souza" userId="f1182827-1760-4cac-b580-209a0780f359" providerId="ADAL" clId="{F20F7ED4-73A3-4B92-B760-8A291C6B95B1}" dt="2023-10-10T02:25:01.102" v="3394"/>
          <ac:picMkLst>
            <pc:docMk/>
            <pc:sldMk cId="98555769" sldId="289"/>
            <ac:picMk id="9" creationId="{08F09A19-011E-CDD0-1325-254C034BC781}"/>
          </ac:picMkLst>
        </pc:picChg>
        <pc:picChg chg="mod">
          <ac:chgData name="Clarissa Angelica de Almeida de Souza" userId="f1182827-1760-4cac-b580-209a0780f359" providerId="ADAL" clId="{F20F7ED4-73A3-4B92-B760-8A291C6B95B1}" dt="2023-10-10T02:25:21.022" v="3399"/>
          <ac:picMkLst>
            <pc:docMk/>
            <pc:sldMk cId="98555769" sldId="289"/>
            <ac:picMk id="17" creationId="{48B2B0DA-D342-FAF7-872C-66483827B3C0}"/>
          </ac:picMkLst>
        </pc:picChg>
        <pc:picChg chg="mod">
          <ac:chgData name="Clarissa Angelica de Almeida de Souza" userId="f1182827-1760-4cac-b580-209a0780f359" providerId="ADAL" clId="{F20F7ED4-73A3-4B92-B760-8A291C6B95B1}" dt="2023-10-10T02:24:56.648" v="3393" actId="164"/>
          <ac:picMkLst>
            <pc:docMk/>
            <pc:sldMk cId="98555769" sldId="289"/>
            <ac:picMk id="18" creationId="{2780E9DB-E484-CA66-349F-9D8AD2B9B5D4}"/>
          </ac:picMkLst>
        </pc:picChg>
        <pc:picChg chg="mod">
          <ac:chgData name="Clarissa Angelica de Almeida de Souza" userId="f1182827-1760-4cac-b580-209a0780f359" providerId="ADAL" clId="{F20F7ED4-73A3-4B92-B760-8A291C6B95B1}" dt="2023-10-10T02:24:49.380" v="3392" actId="164"/>
          <ac:picMkLst>
            <pc:docMk/>
            <pc:sldMk cId="98555769" sldId="289"/>
            <ac:picMk id="19" creationId="{BD4DAECC-DBE7-57B4-2136-86A16614C86E}"/>
          </ac:picMkLst>
        </pc:picChg>
        <pc:cxnChg chg="add">
          <ac:chgData name="Clarissa Angelica de Almeida de Souza" userId="f1182827-1760-4cac-b580-209a0780f359" providerId="ADAL" clId="{F20F7ED4-73A3-4B92-B760-8A291C6B95B1}" dt="2023-10-10T02:26:37.481" v="3416" actId="11529"/>
          <ac:cxnSpMkLst>
            <pc:docMk/>
            <pc:sldMk cId="98555769" sldId="289"/>
            <ac:cxnSpMk id="22" creationId="{A4584A51-3D30-FCBE-1103-35C4F100B897}"/>
          </ac:cxnSpMkLst>
        </pc:cxnChg>
        <pc:cxnChg chg="add">
          <ac:chgData name="Clarissa Angelica de Almeida de Souza" userId="f1182827-1760-4cac-b580-209a0780f359" providerId="ADAL" clId="{F20F7ED4-73A3-4B92-B760-8A291C6B95B1}" dt="2023-10-10T02:26:52.045" v="3417" actId="11529"/>
          <ac:cxnSpMkLst>
            <pc:docMk/>
            <pc:sldMk cId="98555769" sldId="289"/>
            <ac:cxnSpMk id="24" creationId="{3BA843EA-B4C9-BA25-8E45-C71D33E50C4B}"/>
          </ac:cxnSpMkLst>
        </pc:cxnChg>
        <pc:cxnChg chg="add mod">
          <ac:chgData name="Clarissa Angelica de Almeida de Souza" userId="f1182827-1760-4cac-b580-209a0780f359" providerId="ADAL" clId="{F20F7ED4-73A3-4B92-B760-8A291C6B95B1}" dt="2023-10-10T02:27:11.715" v="3419" actId="14100"/>
          <ac:cxnSpMkLst>
            <pc:docMk/>
            <pc:sldMk cId="98555769" sldId="289"/>
            <ac:cxnSpMk id="26" creationId="{F867FB57-C627-F22C-63EC-5FF8D6031856}"/>
          </ac:cxnSpMkLst>
        </pc:cxnChg>
      </pc:sldChg>
      <pc:sldChg chg="addSp delSp modSp add del mod">
        <pc:chgData name="Clarissa Angelica de Almeida de Souza" userId="f1182827-1760-4cac-b580-209a0780f359" providerId="ADAL" clId="{F20F7ED4-73A3-4B92-B760-8A291C6B95B1}" dt="2023-10-10T02:13:38.230" v="3310" actId="47"/>
        <pc:sldMkLst>
          <pc:docMk/>
          <pc:sldMk cId="2860087991" sldId="289"/>
        </pc:sldMkLst>
        <pc:spChg chg="add mod">
          <ac:chgData name="Clarissa Angelica de Almeida de Souza" userId="f1182827-1760-4cac-b580-209a0780f359" providerId="ADAL" clId="{F20F7ED4-73A3-4B92-B760-8A291C6B95B1}" dt="2023-10-10T02:11:17.897" v="3186" actId="1076"/>
          <ac:spMkLst>
            <pc:docMk/>
            <pc:sldMk cId="2860087991" sldId="289"/>
            <ac:spMk id="6" creationId="{87C402A7-CCF9-8A93-CE00-E1A063C72966}"/>
          </ac:spMkLst>
        </pc:spChg>
        <pc:spChg chg="del">
          <ac:chgData name="Clarissa Angelica de Almeida de Souza" userId="f1182827-1760-4cac-b580-209a0780f359" providerId="ADAL" clId="{F20F7ED4-73A3-4B92-B760-8A291C6B95B1}" dt="2023-10-10T02:10:35.999" v="3179" actId="478"/>
          <ac:spMkLst>
            <pc:docMk/>
            <pc:sldMk cId="2860087991" sldId="289"/>
            <ac:spMk id="10" creationId="{88BFEC71-A2CB-822B-1C3F-403EFDD3B867}"/>
          </ac:spMkLst>
        </pc:spChg>
        <pc:spChg chg="del">
          <ac:chgData name="Clarissa Angelica de Almeida de Souza" userId="f1182827-1760-4cac-b580-209a0780f359" providerId="ADAL" clId="{F20F7ED4-73A3-4B92-B760-8A291C6B95B1}" dt="2023-10-10T02:10:35.999" v="3179" actId="478"/>
          <ac:spMkLst>
            <pc:docMk/>
            <pc:sldMk cId="2860087991" sldId="289"/>
            <ac:spMk id="12" creationId="{9C514C74-1A87-87FB-EF03-F200D3B6AF1D}"/>
          </ac:spMkLst>
        </pc:spChg>
        <pc:spChg chg="mod">
          <ac:chgData name="Clarissa Angelica de Almeida de Souza" userId="f1182827-1760-4cac-b580-209a0780f359" providerId="ADAL" clId="{F20F7ED4-73A3-4B92-B760-8A291C6B95B1}" dt="2023-10-10T02:11:25.856" v="3197" actId="20577"/>
          <ac:spMkLst>
            <pc:docMk/>
            <pc:sldMk cId="2860087991" sldId="289"/>
            <ac:spMk id="15" creationId="{2F12B7E3-77A2-FC7A-9409-BB935490BA75}"/>
          </ac:spMkLst>
        </pc:spChg>
        <pc:spChg chg="mod">
          <ac:chgData name="Clarissa Angelica de Almeida de Souza" userId="f1182827-1760-4cac-b580-209a0780f359" providerId="ADAL" clId="{F20F7ED4-73A3-4B92-B760-8A291C6B95B1}" dt="2023-10-10T02:12:25.043" v="3309" actId="6549"/>
          <ac:spMkLst>
            <pc:docMk/>
            <pc:sldMk cId="2860087991" sldId="289"/>
            <ac:spMk id="21" creationId="{CEC0383F-43BA-AE05-AC9C-ED791F63B958}"/>
          </ac:spMkLst>
        </pc:spChg>
        <pc:grpChg chg="del">
          <ac:chgData name="Clarissa Angelica de Almeida de Souza" userId="f1182827-1760-4cac-b580-209a0780f359" providerId="ADAL" clId="{F20F7ED4-73A3-4B92-B760-8A291C6B95B1}" dt="2023-10-10T02:10:50.102" v="3183" actId="478"/>
          <ac:grpSpMkLst>
            <pc:docMk/>
            <pc:sldMk cId="2860087991" sldId="289"/>
            <ac:grpSpMk id="2" creationId="{28EEB2FD-8224-2CD5-9D16-01B0AA718219}"/>
          </ac:grpSpMkLst>
        </pc:grpChg>
        <pc:graphicFrameChg chg="add mod">
          <ac:chgData name="Clarissa Angelica de Almeida de Souza" userId="f1182827-1760-4cac-b580-209a0780f359" providerId="ADAL" clId="{F20F7ED4-73A3-4B92-B760-8A291C6B95B1}" dt="2023-10-10T02:11:00.218" v="3184" actId="1076"/>
          <ac:graphicFrameMkLst>
            <pc:docMk/>
            <pc:sldMk cId="2860087991" sldId="289"/>
            <ac:graphicFrameMk id="3" creationId="{AB7238C3-CCD5-A317-E3C3-09A3812B61B2}"/>
          </ac:graphicFrameMkLst>
        </pc:graphicFrameChg>
        <pc:picChg chg="add mod">
          <ac:chgData name="Clarissa Angelica de Almeida de Souza" userId="f1182827-1760-4cac-b580-209a0780f359" providerId="ADAL" clId="{F20F7ED4-73A3-4B92-B760-8A291C6B95B1}" dt="2023-10-10T02:11:17.897" v="3186" actId="1076"/>
          <ac:picMkLst>
            <pc:docMk/>
            <pc:sldMk cId="2860087991" sldId="289"/>
            <ac:picMk id="7" creationId="{ED378B48-A787-66B2-DB80-08A4C1A9A009}"/>
          </ac:picMkLst>
        </pc:picChg>
        <pc:picChg chg="del">
          <ac:chgData name="Clarissa Angelica de Almeida de Souza" userId="f1182827-1760-4cac-b580-209a0780f359" providerId="ADAL" clId="{F20F7ED4-73A3-4B92-B760-8A291C6B95B1}" dt="2023-10-10T02:10:39.928" v="3180" actId="478"/>
          <ac:picMkLst>
            <pc:docMk/>
            <pc:sldMk cId="2860087991" sldId="289"/>
            <ac:picMk id="18" creationId="{2780E9DB-E484-CA66-349F-9D8AD2B9B5D4}"/>
          </ac:picMkLst>
        </pc:picChg>
      </pc:sldChg>
      <pc:sldChg chg="addSp delSp modSp add mod delAnim modAnim">
        <pc:chgData name="Clarissa Angelica de Almeida de Souza" userId="f1182827-1760-4cac-b580-209a0780f359" providerId="ADAL" clId="{F20F7ED4-73A3-4B92-B760-8A291C6B95B1}" dt="2023-10-10T02:49:17.873" v="3780" actId="20577"/>
        <pc:sldMkLst>
          <pc:docMk/>
          <pc:sldMk cId="1311280703" sldId="290"/>
        </pc:sldMkLst>
        <pc:spChg chg="add mod">
          <ac:chgData name="Clarissa Angelica de Almeida de Souza" userId="f1182827-1760-4cac-b580-209a0780f359" providerId="ADAL" clId="{F20F7ED4-73A3-4B92-B760-8A291C6B95B1}" dt="2023-10-10T02:47:02.636" v="3697"/>
          <ac:spMkLst>
            <pc:docMk/>
            <pc:sldMk cId="1311280703" sldId="290"/>
            <ac:spMk id="6" creationId="{A60764DB-5FD0-47FC-1DD0-8E36E5B0CF17}"/>
          </ac:spMkLst>
        </pc:spChg>
        <pc:spChg chg="mod">
          <ac:chgData name="Clarissa Angelica de Almeida de Souza" userId="f1182827-1760-4cac-b580-209a0780f359" providerId="ADAL" clId="{F20F7ED4-73A3-4B92-B760-8A291C6B95B1}" dt="2023-10-10T02:30:59.864" v="3612" actId="1076"/>
          <ac:spMkLst>
            <pc:docMk/>
            <pc:sldMk cId="1311280703" sldId="290"/>
            <ac:spMk id="8" creationId="{426A3725-2F2E-5E1F-123B-64BF95BF78E1}"/>
          </ac:spMkLst>
        </pc:spChg>
        <pc:spChg chg="mod">
          <ac:chgData name="Clarissa Angelica de Almeida de Souza" userId="f1182827-1760-4cac-b580-209a0780f359" providerId="ADAL" clId="{F20F7ED4-73A3-4B92-B760-8A291C6B95B1}" dt="2023-10-10T02:31:29.930" v="3616" actId="1076"/>
          <ac:spMkLst>
            <pc:docMk/>
            <pc:sldMk cId="1311280703" sldId="290"/>
            <ac:spMk id="14" creationId="{D54DBF8A-54AA-91C7-21D7-C7E30D6A35EB}"/>
          </ac:spMkLst>
        </pc:spChg>
        <pc:spChg chg="mod topLvl">
          <ac:chgData name="Clarissa Angelica de Almeida de Souza" userId="f1182827-1760-4cac-b580-209a0780f359" providerId="ADAL" clId="{F20F7ED4-73A3-4B92-B760-8A291C6B95B1}" dt="2023-10-10T02:30:53.421" v="3610" actId="164"/>
          <ac:spMkLst>
            <pc:docMk/>
            <pc:sldMk cId="1311280703" sldId="290"/>
            <ac:spMk id="17" creationId="{DA085B9D-1BD4-D3F7-AA6B-5FE61144D3CD}"/>
          </ac:spMkLst>
        </pc:spChg>
        <pc:spChg chg="mod">
          <ac:chgData name="Clarissa Angelica de Almeida de Souza" userId="f1182827-1760-4cac-b580-209a0780f359" providerId="ADAL" clId="{F20F7ED4-73A3-4B92-B760-8A291C6B95B1}" dt="2023-10-10T02:31:35.820" v="3617" actId="1076"/>
          <ac:spMkLst>
            <pc:docMk/>
            <pc:sldMk cId="1311280703" sldId="290"/>
            <ac:spMk id="19" creationId="{B05D6D3C-97DE-B0F3-5BE4-B6C28F2CCB1B}"/>
          </ac:spMkLst>
        </pc:spChg>
        <pc:spChg chg="mod">
          <ac:chgData name="Clarissa Angelica de Almeida de Souza" userId="f1182827-1760-4cac-b580-209a0780f359" providerId="ADAL" clId="{F20F7ED4-73A3-4B92-B760-8A291C6B95B1}" dt="2023-10-10T02:31:42.680" v="3618" actId="1076"/>
          <ac:spMkLst>
            <pc:docMk/>
            <pc:sldMk cId="1311280703" sldId="290"/>
            <ac:spMk id="22" creationId="{0B8DEE79-F5DA-A60F-52EB-DB3BE0D702DE}"/>
          </ac:spMkLst>
        </pc:spChg>
        <pc:grpChg chg="add mod">
          <ac:chgData name="Clarissa Angelica de Almeida de Souza" userId="f1182827-1760-4cac-b580-209a0780f359" providerId="ADAL" clId="{F20F7ED4-73A3-4B92-B760-8A291C6B95B1}" dt="2023-10-10T02:31:55.092" v="3620" actId="1076"/>
          <ac:grpSpMkLst>
            <pc:docMk/>
            <pc:sldMk cId="1311280703" sldId="290"/>
            <ac:grpSpMk id="4" creationId="{2C4C4BAC-288C-2448-E233-8B8B44FBFD3F}"/>
          </ac:grpSpMkLst>
        </pc:grpChg>
        <pc:grpChg chg="mod">
          <ac:chgData name="Clarissa Angelica de Almeida de Souza" userId="f1182827-1760-4cac-b580-209a0780f359" providerId="ADAL" clId="{F20F7ED4-73A3-4B92-B760-8A291C6B95B1}" dt="2023-10-10T02:31:50.561" v="3619" actId="1076"/>
          <ac:grpSpMkLst>
            <pc:docMk/>
            <pc:sldMk cId="1311280703" sldId="290"/>
            <ac:grpSpMk id="11" creationId="{49056A99-3382-F07D-0050-962D42B2C5C8}"/>
          </ac:grpSpMkLst>
        </pc:grpChg>
        <pc:grpChg chg="del mod">
          <ac:chgData name="Clarissa Angelica de Almeida de Souza" userId="f1182827-1760-4cac-b580-209a0780f359" providerId="ADAL" clId="{F20F7ED4-73A3-4B92-B760-8A291C6B95B1}" dt="2023-10-10T02:30:39.210" v="3607" actId="478"/>
          <ac:grpSpMkLst>
            <pc:docMk/>
            <pc:sldMk cId="1311280703" sldId="290"/>
            <ac:grpSpMk id="30" creationId="{1F62DDFB-F73D-ABAD-0D3D-0FB60BDB0441}"/>
          </ac:grpSpMkLst>
        </pc:grpChg>
        <pc:graphicFrameChg chg="mod modGraphic">
          <ac:chgData name="Clarissa Angelica de Almeida de Souza" userId="f1182827-1760-4cac-b580-209a0780f359" providerId="ADAL" clId="{F20F7ED4-73A3-4B92-B760-8A291C6B95B1}" dt="2023-10-10T02:49:17.873" v="3780" actId="20577"/>
          <ac:graphicFrameMkLst>
            <pc:docMk/>
            <pc:sldMk cId="1311280703" sldId="290"/>
            <ac:graphicFrameMk id="12" creationId="{CE2C2A5E-FCF0-A6D3-124E-E1C7E76DC9EB}"/>
          </ac:graphicFrameMkLst>
        </pc:graphicFrameChg>
        <pc:picChg chg="add mod">
          <ac:chgData name="Clarissa Angelica de Almeida de Souza" userId="f1182827-1760-4cac-b580-209a0780f359" providerId="ADAL" clId="{F20F7ED4-73A3-4B92-B760-8A291C6B95B1}" dt="2023-10-10T02:30:53.421" v="3610" actId="164"/>
          <ac:picMkLst>
            <pc:docMk/>
            <pc:sldMk cId="1311280703" sldId="290"/>
            <ac:picMk id="2" creationId="{A38F7FDD-F488-3C8B-DED9-F6850B6CD664}"/>
          </ac:picMkLst>
        </pc:picChg>
        <pc:picChg chg="mod">
          <ac:chgData name="Clarissa Angelica de Almeida de Souza" userId="f1182827-1760-4cac-b580-209a0780f359" providerId="ADAL" clId="{F20F7ED4-73A3-4B92-B760-8A291C6B95B1}" dt="2023-10-10T02:31:29.930" v="3616" actId="1076"/>
          <ac:picMkLst>
            <pc:docMk/>
            <pc:sldMk cId="1311280703" sldId="290"/>
            <ac:picMk id="3" creationId="{3FBF3222-0F3B-B473-73B9-155536C155DE}"/>
          </ac:picMkLst>
        </pc:picChg>
        <pc:picChg chg="mod">
          <ac:chgData name="Clarissa Angelica de Almeida de Souza" userId="f1182827-1760-4cac-b580-209a0780f359" providerId="ADAL" clId="{F20F7ED4-73A3-4B92-B760-8A291C6B95B1}" dt="2023-10-10T02:31:35.820" v="3617" actId="1076"/>
          <ac:picMkLst>
            <pc:docMk/>
            <pc:sldMk cId="1311280703" sldId="290"/>
            <ac:picMk id="5" creationId="{9006F9D5-D965-044D-28C1-E811556FA50A}"/>
          </ac:picMkLst>
        </pc:picChg>
        <pc:picChg chg="mod">
          <ac:chgData name="Clarissa Angelica de Almeida de Souza" userId="f1182827-1760-4cac-b580-209a0780f359" providerId="ADAL" clId="{F20F7ED4-73A3-4B92-B760-8A291C6B95B1}" dt="2023-10-10T02:31:42.680" v="3618" actId="1076"/>
          <ac:picMkLst>
            <pc:docMk/>
            <pc:sldMk cId="1311280703" sldId="290"/>
            <ac:picMk id="7" creationId="{27292BC6-5911-CA2C-7CE2-7B3D43074616}"/>
          </ac:picMkLst>
        </pc:picChg>
        <pc:picChg chg="del topLvl">
          <ac:chgData name="Clarissa Angelica de Almeida de Souza" userId="f1182827-1760-4cac-b580-209a0780f359" providerId="ADAL" clId="{F20F7ED4-73A3-4B92-B760-8A291C6B95B1}" dt="2023-10-10T02:30:39.210" v="3607" actId="478"/>
          <ac:picMkLst>
            <pc:docMk/>
            <pc:sldMk cId="1311280703" sldId="290"/>
            <ac:picMk id="29" creationId="{595B7B34-2DC3-9963-F0DF-97F791180FEE}"/>
          </ac:picMkLst>
        </pc:picChg>
      </pc:sldChg>
      <pc:sldChg chg="addSp delSp modSp add mod delAnim">
        <pc:chgData name="Clarissa Angelica de Almeida de Souza" userId="f1182827-1760-4cac-b580-209a0780f359" providerId="ADAL" clId="{F20F7ED4-73A3-4B92-B760-8A291C6B95B1}" dt="2023-10-10T02:57:18.285" v="4224" actId="6549"/>
        <pc:sldMkLst>
          <pc:docMk/>
          <pc:sldMk cId="3447464467" sldId="291"/>
        </pc:sldMkLst>
        <pc:spChg chg="add mod">
          <ac:chgData name="Clarissa Angelica de Almeida de Souza" userId="f1182827-1760-4cac-b580-209a0780f359" providerId="ADAL" clId="{F20F7ED4-73A3-4B92-B760-8A291C6B95B1}" dt="2023-10-10T02:57:18.285" v="4224" actId="6549"/>
          <ac:spMkLst>
            <pc:docMk/>
            <pc:sldMk cId="3447464467" sldId="291"/>
            <ac:spMk id="6" creationId="{7D4992F4-6C47-EE66-B5F4-F79FB979C2F7}"/>
          </ac:spMkLst>
        </pc:spChg>
        <pc:spChg chg="add mod">
          <ac:chgData name="Clarissa Angelica de Almeida de Souza" userId="f1182827-1760-4cac-b580-209a0780f359" providerId="ADAL" clId="{F20F7ED4-73A3-4B92-B760-8A291C6B95B1}" dt="2023-10-10T02:47:09.675" v="3698"/>
          <ac:spMkLst>
            <pc:docMk/>
            <pc:sldMk cId="3447464467" sldId="291"/>
            <ac:spMk id="9" creationId="{25C1336E-6132-EC90-AD7D-5C0F91413D55}"/>
          </ac:spMkLst>
        </pc:spChg>
        <pc:spChg chg="mod">
          <ac:chgData name="Clarissa Angelica de Almeida de Souza" userId="f1182827-1760-4cac-b580-209a0780f359" providerId="ADAL" clId="{F20F7ED4-73A3-4B92-B760-8A291C6B95B1}" dt="2023-10-10T02:46:22.781" v="3693" actId="20577"/>
          <ac:spMkLst>
            <pc:docMk/>
            <pc:sldMk cId="3447464467" sldId="291"/>
            <ac:spMk id="16" creationId="{C2E6FE3F-20C3-13F8-4E6C-11988C2000B2}"/>
          </ac:spMkLst>
        </pc:spChg>
        <pc:spChg chg="mod">
          <ac:chgData name="Clarissa Angelica de Almeida de Souza" userId="f1182827-1760-4cac-b580-209a0780f359" providerId="ADAL" clId="{F20F7ED4-73A3-4B92-B760-8A291C6B95B1}" dt="2023-10-10T02:46:00.056" v="3669" actId="6549"/>
          <ac:spMkLst>
            <pc:docMk/>
            <pc:sldMk cId="3447464467" sldId="291"/>
            <ac:spMk id="17" creationId="{DA085B9D-1BD4-D3F7-AA6B-5FE61144D3CD}"/>
          </ac:spMkLst>
        </pc:spChg>
        <pc:spChg chg="del">
          <ac:chgData name="Clarissa Angelica de Almeida de Souza" userId="f1182827-1760-4cac-b580-209a0780f359" providerId="ADAL" clId="{F20F7ED4-73A3-4B92-B760-8A291C6B95B1}" dt="2023-10-10T02:45:56.959" v="3668" actId="478"/>
          <ac:spMkLst>
            <pc:docMk/>
            <pc:sldMk cId="3447464467" sldId="291"/>
            <ac:spMk id="22" creationId="{0B8DEE79-F5DA-A60F-52EB-DB3BE0D702DE}"/>
          </ac:spMkLst>
        </pc:spChg>
        <pc:grpChg chg="del">
          <ac:chgData name="Clarissa Angelica de Almeida de Souza" userId="f1182827-1760-4cac-b580-209a0780f359" providerId="ADAL" clId="{F20F7ED4-73A3-4B92-B760-8A291C6B95B1}" dt="2023-10-10T02:46:02.668" v="3670" actId="478"/>
          <ac:grpSpMkLst>
            <pc:docMk/>
            <pc:sldMk cId="3447464467" sldId="291"/>
            <ac:grpSpMk id="4" creationId="{2C4C4BAC-288C-2448-E233-8B8B44FBFD3F}"/>
          </ac:grpSpMkLst>
        </pc:grpChg>
        <pc:grpChg chg="del">
          <ac:chgData name="Clarissa Angelica de Almeida de Souza" userId="f1182827-1760-4cac-b580-209a0780f359" providerId="ADAL" clId="{F20F7ED4-73A3-4B92-B760-8A291C6B95B1}" dt="2023-10-10T02:46:07.001" v="3671" actId="478"/>
          <ac:grpSpMkLst>
            <pc:docMk/>
            <pc:sldMk cId="3447464467" sldId="291"/>
            <ac:grpSpMk id="11" creationId="{49056A99-3382-F07D-0050-962D42B2C5C8}"/>
          </ac:grpSpMkLst>
        </pc:grpChg>
        <pc:graphicFrameChg chg="del modGraphic">
          <ac:chgData name="Clarissa Angelica de Almeida de Souza" userId="f1182827-1760-4cac-b580-209a0780f359" providerId="ADAL" clId="{F20F7ED4-73A3-4B92-B760-8A291C6B95B1}" dt="2023-10-10T02:45:51.918" v="3667" actId="478"/>
          <ac:graphicFrameMkLst>
            <pc:docMk/>
            <pc:sldMk cId="3447464467" sldId="291"/>
            <ac:graphicFrameMk id="12" creationId="{CE2C2A5E-FCF0-A6D3-124E-E1C7E76DC9EB}"/>
          </ac:graphicFrameMkLst>
        </pc:graphicFrameChg>
      </pc:sldChg>
      <pc:sldChg chg="modSp add mod">
        <pc:chgData name="Clarissa Angelica de Almeida de Souza" userId="f1182827-1760-4cac-b580-209a0780f359" providerId="ADAL" clId="{F20F7ED4-73A3-4B92-B760-8A291C6B95B1}" dt="2023-10-10T02:57:10.753" v="4223" actId="20577"/>
        <pc:sldMkLst>
          <pc:docMk/>
          <pc:sldMk cId="3210768298" sldId="292"/>
        </pc:sldMkLst>
        <pc:spChg chg="mod">
          <ac:chgData name="Clarissa Angelica de Almeida de Souza" userId="f1182827-1760-4cac-b580-209a0780f359" providerId="ADAL" clId="{F20F7ED4-73A3-4B92-B760-8A291C6B95B1}" dt="2023-10-10T02:57:10.753" v="4223" actId="20577"/>
          <ac:spMkLst>
            <pc:docMk/>
            <pc:sldMk cId="3210768298" sldId="292"/>
            <ac:spMk id="6" creationId="{7D4992F4-6C47-EE66-B5F4-F79FB979C2F7}"/>
          </ac:spMkLst>
        </pc:spChg>
        <pc:spChg chg="mod">
          <ac:chgData name="Clarissa Angelica de Almeida de Souza" userId="f1182827-1760-4cac-b580-209a0780f359" providerId="ADAL" clId="{F20F7ED4-73A3-4B92-B760-8A291C6B95B1}" dt="2023-10-10T02:56:52.937" v="4218" actId="20577"/>
          <ac:spMkLst>
            <pc:docMk/>
            <pc:sldMk cId="3210768298" sldId="292"/>
            <ac:spMk id="16" creationId="{C2E6FE3F-20C3-13F8-4E6C-11988C2000B2}"/>
          </ac:spMkLst>
        </pc:spChg>
      </pc:sldChg>
      <pc:sldChg chg="addSp delSp modSp add mod">
        <pc:chgData name="Clarissa Angelica de Almeida de Souza" userId="f1182827-1760-4cac-b580-209a0780f359" providerId="ADAL" clId="{F20F7ED4-73A3-4B92-B760-8A291C6B95B1}" dt="2023-10-10T14:48:57.046" v="4299" actId="20577"/>
        <pc:sldMkLst>
          <pc:docMk/>
          <pc:sldMk cId="4155266880" sldId="293"/>
        </pc:sldMkLst>
        <pc:spChg chg="add mod">
          <ac:chgData name="Clarissa Angelica de Almeida de Souza" userId="f1182827-1760-4cac-b580-209a0780f359" providerId="ADAL" clId="{F20F7ED4-73A3-4B92-B760-8A291C6B95B1}" dt="2023-10-10T03:00:25.131" v="4238" actId="6549"/>
          <ac:spMkLst>
            <pc:docMk/>
            <pc:sldMk cId="4155266880" sldId="293"/>
            <ac:spMk id="2" creationId="{71703F00-3922-BF8F-21F7-19DED1B83263}"/>
          </ac:spMkLst>
        </pc:spChg>
        <pc:spChg chg="del">
          <ac:chgData name="Clarissa Angelica de Almeida de Souza" userId="f1182827-1760-4cac-b580-209a0780f359" providerId="ADAL" clId="{F20F7ED4-73A3-4B92-B760-8A291C6B95B1}" dt="2023-10-10T02:59:41.150" v="4235" actId="478"/>
          <ac:spMkLst>
            <pc:docMk/>
            <pc:sldMk cId="4155266880" sldId="293"/>
            <ac:spMk id="4" creationId="{F86CB57A-F71C-C7DD-464B-4A0E750B3BD2}"/>
          </ac:spMkLst>
        </pc:spChg>
        <pc:spChg chg="mod">
          <ac:chgData name="Clarissa Angelica de Almeida de Souza" userId="f1182827-1760-4cac-b580-209a0780f359" providerId="ADAL" clId="{F20F7ED4-73A3-4B92-B760-8A291C6B95B1}" dt="2023-10-10T14:48:57.046" v="4299" actId="20577"/>
          <ac:spMkLst>
            <pc:docMk/>
            <pc:sldMk cId="4155266880" sldId="293"/>
            <ac:spMk id="5" creationId="{F16E0B2D-7A24-826A-9281-DD8939DF4330}"/>
          </ac:spMkLst>
        </pc:spChg>
      </pc:sldChg>
      <pc:sldChg chg="modSp add mod">
        <pc:chgData name="Clarissa Angelica de Almeida de Souza" userId="f1182827-1760-4cac-b580-209a0780f359" providerId="ADAL" clId="{F20F7ED4-73A3-4B92-B760-8A291C6B95B1}" dt="2023-10-10T15:16:13.138" v="4922" actId="20577"/>
        <pc:sldMkLst>
          <pc:docMk/>
          <pc:sldMk cId="1618932064" sldId="294"/>
        </pc:sldMkLst>
        <pc:spChg chg="mod">
          <ac:chgData name="Clarissa Angelica de Almeida de Souza" userId="f1182827-1760-4cac-b580-209a0780f359" providerId="ADAL" clId="{F20F7ED4-73A3-4B92-B760-8A291C6B95B1}" dt="2023-10-10T15:16:13.138" v="4922" actId="20577"/>
          <ac:spMkLst>
            <pc:docMk/>
            <pc:sldMk cId="1618932064" sldId="294"/>
            <ac:spMk id="5" creationId="{F16E0B2D-7A24-826A-9281-DD8939DF4330}"/>
          </ac:spMkLst>
        </pc:spChg>
      </pc:sldChg>
      <pc:sldChg chg="addSp delSp modSp add mod setBg">
        <pc:chgData name="Clarissa Angelica de Almeida de Souza" userId="f1182827-1760-4cac-b580-209a0780f359" providerId="ADAL" clId="{F20F7ED4-73A3-4B92-B760-8A291C6B95B1}" dt="2023-10-10T15:27:03.999" v="5016" actId="20577"/>
        <pc:sldMkLst>
          <pc:docMk/>
          <pc:sldMk cId="1178498946" sldId="295"/>
        </pc:sldMkLst>
        <pc:spChg chg="mod">
          <ac:chgData name="Clarissa Angelica de Almeida de Souza" userId="f1182827-1760-4cac-b580-209a0780f359" providerId="ADAL" clId="{F20F7ED4-73A3-4B92-B760-8A291C6B95B1}" dt="2023-10-10T15:21:35.283" v="4940" actId="14100"/>
          <ac:spMkLst>
            <pc:docMk/>
            <pc:sldMk cId="1178498946" sldId="295"/>
            <ac:spMk id="8" creationId="{A11031BE-C2BB-EAA4-5597-1D84D943574E}"/>
          </ac:spMkLst>
        </pc:spChg>
        <pc:spChg chg="mod">
          <ac:chgData name="Clarissa Angelica de Almeida de Souza" userId="f1182827-1760-4cac-b580-209a0780f359" providerId="ADAL" clId="{F20F7ED4-73A3-4B92-B760-8A291C6B95B1}" dt="2023-10-10T15:25:30.238" v="4985" actId="20577"/>
          <ac:spMkLst>
            <pc:docMk/>
            <pc:sldMk cId="1178498946" sldId="295"/>
            <ac:spMk id="15" creationId="{2F12B7E3-77A2-FC7A-9409-BB935490BA75}"/>
          </ac:spMkLst>
        </pc:spChg>
        <pc:spChg chg="mod">
          <ac:chgData name="Clarissa Angelica de Almeida de Souza" userId="f1182827-1760-4cac-b580-209a0780f359" providerId="ADAL" clId="{F20F7ED4-73A3-4B92-B760-8A291C6B95B1}" dt="2023-10-10T15:21:16.688" v="4936" actId="164"/>
          <ac:spMkLst>
            <pc:docMk/>
            <pc:sldMk cId="1178498946" sldId="295"/>
            <ac:spMk id="28" creationId="{88AE3406-3B26-D659-CF89-C3318ED7F62A}"/>
          </ac:spMkLst>
        </pc:spChg>
        <pc:spChg chg="mod">
          <ac:chgData name="Clarissa Angelica de Almeida de Souza" userId="f1182827-1760-4cac-b580-209a0780f359" providerId="ADAL" clId="{F20F7ED4-73A3-4B92-B760-8A291C6B95B1}" dt="2023-10-10T15:21:16.688" v="4936" actId="164"/>
          <ac:spMkLst>
            <pc:docMk/>
            <pc:sldMk cId="1178498946" sldId="295"/>
            <ac:spMk id="29" creationId="{FDB25C16-38DD-FE41-3D27-71E2A1E852AB}"/>
          </ac:spMkLst>
        </pc:spChg>
        <pc:spChg chg="mod">
          <ac:chgData name="Clarissa Angelica de Almeida de Souza" userId="f1182827-1760-4cac-b580-209a0780f359" providerId="ADAL" clId="{F20F7ED4-73A3-4B92-B760-8A291C6B95B1}" dt="2023-10-10T15:21:16.688" v="4936" actId="164"/>
          <ac:spMkLst>
            <pc:docMk/>
            <pc:sldMk cId="1178498946" sldId="295"/>
            <ac:spMk id="30" creationId="{A29A3D60-9E48-A7A1-777A-43EE8DA43232}"/>
          </ac:spMkLst>
        </pc:spChg>
        <pc:spChg chg="mod">
          <ac:chgData name="Clarissa Angelica de Almeida de Souza" userId="f1182827-1760-4cac-b580-209a0780f359" providerId="ADAL" clId="{F20F7ED4-73A3-4B92-B760-8A291C6B95B1}" dt="2023-10-10T15:25:23.529" v="4981" actId="20577"/>
          <ac:spMkLst>
            <pc:docMk/>
            <pc:sldMk cId="1178498946" sldId="295"/>
            <ac:spMk id="35" creationId="{9EAE0058-2D0F-D5B3-A632-6B41B925F57D}"/>
          </ac:spMkLst>
        </pc:spChg>
        <pc:spChg chg="mod">
          <ac:chgData name="Clarissa Angelica de Almeida de Souza" userId="f1182827-1760-4cac-b580-209a0780f359" providerId="ADAL" clId="{F20F7ED4-73A3-4B92-B760-8A291C6B95B1}" dt="2023-10-10T15:26:58.728" v="5010" actId="20577"/>
          <ac:spMkLst>
            <pc:docMk/>
            <pc:sldMk cId="1178498946" sldId="295"/>
            <ac:spMk id="36" creationId="{BB60BB41-0EC0-FEC5-62CA-4544ADB8D63D}"/>
          </ac:spMkLst>
        </pc:spChg>
        <pc:spChg chg="mod">
          <ac:chgData name="Clarissa Angelica de Almeida de Souza" userId="f1182827-1760-4cac-b580-209a0780f359" providerId="ADAL" clId="{F20F7ED4-73A3-4B92-B760-8A291C6B95B1}" dt="2023-10-10T15:27:03.999" v="5016" actId="20577"/>
          <ac:spMkLst>
            <pc:docMk/>
            <pc:sldMk cId="1178498946" sldId="295"/>
            <ac:spMk id="37" creationId="{8531994E-2C96-D1CE-F52E-906CF79BF0BD}"/>
          </ac:spMkLst>
        </pc:spChg>
        <pc:spChg chg="mod">
          <ac:chgData name="Clarissa Angelica de Almeida de Souza" userId="f1182827-1760-4cac-b580-209a0780f359" providerId="ADAL" clId="{F20F7ED4-73A3-4B92-B760-8A291C6B95B1}" dt="2023-10-10T15:26:43.961" v="5000" actId="478"/>
          <ac:spMkLst>
            <pc:docMk/>
            <pc:sldMk cId="1178498946" sldId="295"/>
            <ac:spMk id="38" creationId="{B7F23B2F-B5B7-3A2F-1757-4A456F6C1C6B}"/>
          </ac:spMkLst>
        </pc:spChg>
        <pc:spChg chg="mod">
          <ac:chgData name="Clarissa Angelica de Almeida de Souza" userId="f1182827-1760-4cac-b580-209a0780f359" providerId="ADAL" clId="{F20F7ED4-73A3-4B92-B760-8A291C6B95B1}" dt="2023-10-10T15:22:39.555" v="4965"/>
          <ac:spMkLst>
            <pc:docMk/>
            <pc:sldMk cId="1178498946" sldId="295"/>
            <ac:spMk id="40" creationId="{A80AFBC5-DFF8-8B7D-4E69-8E24E0AD4CB2}"/>
          </ac:spMkLst>
        </pc:spChg>
        <pc:spChg chg="mod">
          <ac:chgData name="Clarissa Angelica de Almeida de Souza" userId="f1182827-1760-4cac-b580-209a0780f359" providerId="ADAL" clId="{F20F7ED4-73A3-4B92-B760-8A291C6B95B1}" dt="2023-10-10T15:25:12.613" v="4973" actId="20577"/>
          <ac:spMkLst>
            <pc:docMk/>
            <pc:sldMk cId="1178498946" sldId="295"/>
            <ac:spMk id="42" creationId="{95A74437-F4C7-CD94-3349-7E5828638602}"/>
          </ac:spMkLst>
        </pc:spChg>
        <pc:spChg chg="mod">
          <ac:chgData name="Clarissa Angelica de Almeida de Souza" userId="f1182827-1760-4cac-b580-209a0780f359" providerId="ADAL" clId="{F20F7ED4-73A3-4B92-B760-8A291C6B95B1}" dt="2023-10-10T15:25:09.499" v="4972" actId="20577"/>
          <ac:spMkLst>
            <pc:docMk/>
            <pc:sldMk cId="1178498946" sldId="295"/>
            <ac:spMk id="44" creationId="{84C7D4E4-2AB3-516E-D051-2FDF33DE9D63}"/>
          </ac:spMkLst>
        </pc:spChg>
        <pc:grpChg chg="mod">
          <ac:chgData name="Clarissa Angelica de Almeida de Souza" userId="f1182827-1760-4cac-b580-209a0780f359" providerId="ADAL" clId="{F20F7ED4-73A3-4B92-B760-8A291C6B95B1}" dt="2023-10-10T15:21:16.688" v="4936" actId="164"/>
          <ac:grpSpMkLst>
            <pc:docMk/>
            <pc:sldMk cId="1178498946" sldId="295"/>
            <ac:grpSpMk id="2" creationId="{D82996CD-6B1F-DDE7-5536-D72939C67A71}"/>
          </ac:grpSpMkLst>
        </pc:grpChg>
        <pc:grpChg chg="mod">
          <ac:chgData name="Clarissa Angelica de Almeida de Souza" userId="f1182827-1760-4cac-b580-209a0780f359" providerId="ADAL" clId="{F20F7ED4-73A3-4B92-B760-8A291C6B95B1}" dt="2023-10-10T15:21:16.688" v="4936" actId="164"/>
          <ac:grpSpMkLst>
            <pc:docMk/>
            <pc:sldMk cId="1178498946" sldId="295"/>
            <ac:grpSpMk id="3" creationId="{2F9DE90B-CC85-FC8D-7AD1-005ABF471FFA}"/>
          </ac:grpSpMkLst>
        </pc:grpChg>
        <pc:grpChg chg="mod">
          <ac:chgData name="Clarissa Angelica de Almeida de Souza" userId="f1182827-1760-4cac-b580-209a0780f359" providerId="ADAL" clId="{F20F7ED4-73A3-4B92-B760-8A291C6B95B1}" dt="2023-10-10T15:21:16.688" v="4936" actId="164"/>
          <ac:grpSpMkLst>
            <pc:docMk/>
            <pc:sldMk cId="1178498946" sldId="295"/>
            <ac:grpSpMk id="6" creationId="{302C254F-4FD3-7AE2-464E-BA828F0B27A9}"/>
          </ac:grpSpMkLst>
        </pc:grpChg>
        <pc:grpChg chg="mod">
          <ac:chgData name="Clarissa Angelica de Almeida de Souza" userId="f1182827-1760-4cac-b580-209a0780f359" providerId="ADAL" clId="{F20F7ED4-73A3-4B92-B760-8A291C6B95B1}" dt="2023-10-10T15:21:16.688" v="4936" actId="164"/>
          <ac:grpSpMkLst>
            <pc:docMk/>
            <pc:sldMk cId="1178498946" sldId="295"/>
            <ac:grpSpMk id="13" creationId="{0EC62709-D3C3-DAFF-7924-91E27B0EE6DB}"/>
          </ac:grpSpMkLst>
        </pc:grpChg>
        <pc:grpChg chg="add mod">
          <ac:chgData name="Clarissa Angelica de Almeida de Souza" userId="f1182827-1760-4cac-b580-209a0780f359" providerId="ADAL" clId="{F20F7ED4-73A3-4B92-B760-8A291C6B95B1}" dt="2023-10-10T15:22:53.588" v="4967" actId="1076"/>
          <ac:grpSpMkLst>
            <pc:docMk/>
            <pc:sldMk cId="1178498946" sldId="295"/>
            <ac:grpSpMk id="20" creationId="{79A1AD0B-B90D-1F60-76B2-0E13279557BB}"/>
          </ac:grpSpMkLst>
        </pc:grpChg>
        <pc:grpChg chg="add mod">
          <ac:chgData name="Clarissa Angelica de Almeida de Souza" userId="f1182827-1760-4cac-b580-209a0780f359" providerId="ADAL" clId="{F20F7ED4-73A3-4B92-B760-8A291C6B95B1}" dt="2023-10-10T15:22:47.944" v="4966" actId="1076"/>
          <ac:grpSpMkLst>
            <pc:docMk/>
            <pc:sldMk cId="1178498946" sldId="295"/>
            <ac:grpSpMk id="21" creationId="{E1E60013-7D8D-B676-497D-87F7D2F1971B}"/>
          </ac:grpSpMkLst>
        </pc:grpChg>
        <pc:grpChg chg="del mod">
          <ac:chgData name="Clarissa Angelica de Almeida de Souza" userId="f1182827-1760-4cac-b580-209a0780f359" providerId="ADAL" clId="{F20F7ED4-73A3-4B92-B760-8A291C6B95B1}" dt="2023-10-10T15:24:27.601" v="4968" actId="478"/>
          <ac:grpSpMkLst>
            <pc:docMk/>
            <pc:sldMk cId="1178498946" sldId="295"/>
            <ac:grpSpMk id="23" creationId="{FC990D02-1A42-40D8-2D47-A77A1A013D08}"/>
          </ac:grpSpMkLst>
        </pc:grpChg>
        <pc:grpChg chg="del mod">
          <ac:chgData name="Clarissa Angelica de Almeida de Souza" userId="f1182827-1760-4cac-b580-209a0780f359" providerId="ADAL" clId="{F20F7ED4-73A3-4B92-B760-8A291C6B95B1}" dt="2023-10-10T15:26:17.152" v="4992" actId="478"/>
          <ac:grpSpMkLst>
            <pc:docMk/>
            <pc:sldMk cId="1178498946" sldId="295"/>
            <ac:grpSpMk id="25" creationId="{CED0A831-5DA2-2E78-3305-1C9075FA264E}"/>
          </ac:grpSpMkLst>
        </pc:grpChg>
        <pc:grpChg chg="del mod">
          <ac:chgData name="Clarissa Angelica de Almeida de Souza" userId="f1182827-1760-4cac-b580-209a0780f359" providerId="ADAL" clId="{F20F7ED4-73A3-4B92-B760-8A291C6B95B1}" dt="2023-10-10T15:25:58.598" v="4987" actId="478"/>
          <ac:grpSpMkLst>
            <pc:docMk/>
            <pc:sldMk cId="1178498946" sldId="295"/>
            <ac:grpSpMk id="27" creationId="{D017782C-681D-5EF8-AACA-368493713C88}"/>
          </ac:grpSpMkLst>
        </pc:grpChg>
        <pc:grpChg chg="add del mod">
          <ac:chgData name="Clarissa Angelica de Almeida de Souza" userId="f1182827-1760-4cac-b580-209a0780f359" providerId="ADAL" clId="{F20F7ED4-73A3-4B92-B760-8A291C6B95B1}" dt="2023-10-10T15:26:46.025" v="5001" actId="478"/>
          <ac:grpSpMkLst>
            <pc:docMk/>
            <pc:sldMk cId="1178498946" sldId="295"/>
            <ac:grpSpMk id="31" creationId="{7716B6CD-A094-A198-E94F-5F742F806CFA}"/>
          </ac:grpSpMkLst>
        </pc:grpChg>
        <pc:picChg chg="add del mod">
          <ac:chgData name="Clarissa Angelica de Almeida de Souza" userId="f1182827-1760-4cac-b580-209a0780f359" providerId="ADAL" clId="{F20F7ED4-73A3-4B92-B760-8A291C6B95B1}" dt="2023-10-10T15:26:46.025" v="5001" actId="478"/>
          <ac:picMkLst>
            <pc:docMk/>
            <pc:sldMk cId="1178498946" sldId="295"/>
            <ac:picMk id="39" creationId="{877ECFBC-9427-C48C-925B-11C15DDA747C}"/>
          </ac:picMkLst>
        </pc:picChg>
        <pc:picChg chg="del mod">
          <ac:chgData name="Clarissa Angelica de Almeida de Souza" userId="f1182827-1760-4cac-b580-209a0780f359" providerId="ADAL" clId="{F20F7ED4-73A3-4B92-B760-8A291C6B95B1}" dt="2023-10-10T15:25:58.598" v="4987" actId="478"/>
          <ac:picMkLst>
            <pc:docMk/>
            <pc:sldMk cId="1178498946" sldId="295"/>
            <ac:picMk id="41" creationId="{282CF90C-14AC-A8E3-BAEA-F99D91628492}"/>
          </ac:picMkLst>
        </pc:picChg>
        <pc:picChg chg="del mod">
          <ac:chgData name="Clarissa Angelica de Almeida de Souza" userId="f1182827-1760-4cac-b580-209a0780f359" providerId="ADAL" clId="{F20F7ED4-73A3-4B92-B760-8A291C6B95B1}" dt="2023-10-10T15:26:17.152" v="4992" actId="478"/>
          <ac:picMkLst>
            <pc:docMk/>
            <pc:sldMk cId="1178498946" sldId="295"/>
            <ac:picMk id="43" creationId="{A7432A41-325D-1016-6D1B-C48C31C27012}"/>
          </ac:picMkLst>
        </pc:picChg>
        <pc:picChg chg="del mod">
          <ac:chgData name="Clarissa Angelica de Almeida de Souza" userId="f1182827-1760-4cac-b580-209a0780f359" providerId="ADAL" clId="{F20F7ED4-73A3-4B92-B760-8A291C6B95B1}" dt="2023-10-10T15:24:27.601" v="4968" actId="478"/>
          <ac:picMkLst>
            <pc:docMk/>
            <pc:sldMk cId="1178498946" sldId="295"/>
            <ac:picMk id="45" creationId="{69CFEE95-D271-F8EC-B946-56B35E18BA72}"/>
          </ac:picMkLst>
        </pc:picChg>
        <pc:picChg chg="add mod">
          <ac:chgData name="Clarissa Angelica de Almeida de Souza" userId="f1182827-1760-4cac-b580-209a0780f359" providerId="ADAL" clId="{F20F7ED4-73A3-4B92-B760-8A291C6B95B1}" dt="2023-10-10T15:26:02.475" v="4988" actId="1076"/>
          <ac:picMkLst>
            <pc:docMk/>
            <pc:sldMk cId="1178498946" sldId="295"/>
            <ac:picMk id="47" creationId="{13919D5A-1455-F936-52A8-E6F209B32B44}"/>
          </ac:picMkLst>
        </pc:picChg>
        <pc:picChg chg="add mod">
          <ac:chgData name="Clarissa Angelica de Almeida de Souza" userId="f1182827-1760-4cac-b580-209a0780f359" providerId="ADAL" clId="{F20F7ED4-73A3-4B92-B760-8A291C6B95B1}" dt="2023-10-10T15:26:33.561" v="4996" actId="207"/>
          <ac:picMkLst>
            <pc:docMk/>
            <pc:sldMk cId="1178498946" sldId="295"/>
            <ac:picMk id="48" creationId="{D796A9C1-07F5-11BE-9293-C43F0803D893}"/>
          </ac:picMkLst>
        </pc:picChg>
        <pc:picChg chg="add mod">
          <ac:chgData name="Clarissa Angelica de Almeida de Souza" userId="f1182827-1760-4cac-b580-209a0780f359" providerId="ADAL" clId="{F20F7ED4-73A3-4B92-B760-8A291C6B95B1}" dt="2023-10-10T15:26:29.263" v="4995" actId="207"/>
          <ac:picMkLst>
            <pc:docMk/>
            <pc:sldMk cId="1178498946" sldId="295"/>
            <ac:picMk id="49" creationId="{05DCD6F6-A1E1-A5F2-941C-640C4C22794E}"/>
          </ac:picMkLst>
        </pc:picChg>
        <pc:picChg chg="add mod">
          <ac:chgData name="Clarissa Angelica de Almeida de Souza" userId="f1182827-1760-4cac-b580-209a0780f359" providerId="ADAL" clId="{F20F7ED4-73A3-4B92-B760-8A291C6B95B1}" dt="2023-10-10T15:26:52.305" v="5003" actId="1076"/>
          <ac:picMkLst>
            <pc:docMk/>
            <pc:sldMk cId="1178498946" sldId="295"/>
            <ac:picMk id="50" creationId="{5ACBE796-FEFA-428D-B269-4456DEB304EA}"/>
          </ac:picMkLst>
        </pc:picChg>
        <pc:cxnChg chg="mod">
          <ac:chgData name="Clarissa Angelica de Almeida de Souza" userId="f1182827-1760-4cac-b580-209a0780f359" providerId="ADAL" clId="{F20F7ED4-73A3-4B92-B760-8A291C6B95B1}" dt="2023-10-10T15:21:16.688" v="4936" actId="164"/>
          <ac:cxnSpMkLst>
            <pc:docMk/>
            <pc:sldMk cId="1178498946" sldId="295"/>
            <ac:cxnSpMk id="22" creationId="{A4584A51-3D30-FCBE-1103-35C4F100B897}"/>
          </ac:cxnSpMkLst>
        </pc:cxnChg>
        <pc:cxnChg chg="mod">
          <ac:chgData name="Clarissa Angelica de Almeida de Souza" userId="f1182827-1760-4cac-b580-209a0780f359" providerId="ADAL" clId="{F20F7ED4-73A3-4B92-B760-8A291C6B95B1}" dt="2023-10-10T15:21:16.688" v="4936" actId="164"/>
          <ac:cxnSpMkLst>
            <pc:docMk/>
            <pc:sldMk cId="1178498946" sldId="295"/>
            <ac:cxnSpMk id="24" creationId="{3BA843EA-B4C9-BA25-8E45-C71D33E50C4B}"/>
          </ac:cxnSpMkLst>
        </pc:cxnChg>
        <pc:cxnChg chg="mod">
          <ac:chgData name="Clarissa Angelica de Almeida de Souza" userId="f1182827-1760-4cac-b580-209a0780f359" providerId="ADAL" clId="{F20F7ED4-73A3-4B92-B760-8A291C6B95B1}" dt="2023-10-10T15:21:16.688" v="4936" actId="164"/>
          <ac:cxnSpMkLst>
            <pc:docMk/>
            <pc:sldMk cId="1178498946" sldId="295"/>
            <ac:cxnSpMk id="26" creationId="{F867FB57-C627-F22C-63EC-5FF8D6031856}"/>
          </ac:cxnSpMkLst>
        </pc:cxnChg>
        <pc:cxnChg chg="mod">
          <ac:chgData name="Clarissa Angelica de Almeida de Souza" userId="f1182827-1760-4cac-b580-209a0780f359" providerId="ADAL" clId="{F20F7ED4-73A3-4B92-B760-8A291C6B95B1}" dt="2023-10-10T15:22:39.555" v="4965"/>
          <ac:cxnSpMkLst>
            <pc:docMk/>
            <pc:sldMk cId="1178498946" sldId="295"/>
            <ac:cxnSpMk id="32" creationId="{BD7D54DA-EFDA-8F7C-E25C-F63D4D9188FD}"/>
          </ac:cxnSpMkLst>
        </pc:cxnChg>
        <pc:cxnChg chg="mod">
          <ac:chgData name="Clarissa Angelica de Almeida de Souza" userId="f1182827-1760-4cac-b580-209a0780f359" providerId="ADAL" clId="{F20F7ED4-73A3-4B92-B760-8A291C6B95B1}" dt="2023-10-10T15:22:39.555" v="4965"/>
          <ac:cxnSpMkLst>
            <pc:docMk/>
            <pc:sldMk cId="1178498946" sldId="295"/>
            <ac:cxnSpMk id="33" creationId="{A33FDBB1-C41E-C18B-9860-3A849237A1DC}"/>
          </ac:cxnSpMkLst>
        </pc:cxnChg>
        <pc:cxnChg chg="mod">
          <ac:chgData name="Clarissa Angelica de Almeida de Souza" userId="f1182827-1760-4cac-b580-209a0780f359" providerId="ADAL" clId="{F20F7ED4-73A3-4B92-B760-8A291C6B95B1}" dt="2023-10-10T15:22:39.555" v="4965"/>
          <ac:cxnSpMkLst>
            <pc:docMk/>
            <pc:sldMk cId="1178498946" sldId="295"/>
            <ac:cxnSpMk id="34" creationId="{467A62EF-E8BB-37DC-E215-84AAE882053D}"/>
          </ac:cxnSpMkLst>
        </pc:cxnChg>
      </pc:sldChg>
    </pc:docChg>
  </pc:docChgLst>
  <pc:docChgLst>
    <pc:chgData name="Caio Fernandes" userId="f7297914-2da4-43cb-b0ac-effc4996eafe" providerId="ADAL" clId="{48EF2D51-4CDF-460B-928F-C6B4EB602BC0}"/>
    <pc:docChg chg="undo custSel modSld">
      <pc:chgData name="Caio Fernandes" userId="f7297914-2da4-43cb-b0ac-effc4996eafe" providerId="ADAL" clId="{48EF2D51-4CDF-460B-928F-C6B4EB602BC0}" dt="2023-08-22T16:19:35.493" v="299" actId="20577"/>
      <pc:docMkLst>
        <pc:docMk/>
      </pc:docMkLst>
      <pc:sldChg chg="modSp mod">
        <pc:chgData name="Caio Fernandes" userId="f7297914-2da4-43cb-b0ac-effc4996eafe" providerId="ADAL" clId="{48EF2D51-4CDF-460B-928F-C6B4EB602BC0}" dt="2023-08-22T16:19:35.493" v="299" actId="20577"/>
        <pc:sldMkLst>
          <pc:docMk/>
          <pc:sldMk cId="2250803344" sldId="257"/>
        </pc:sldMkLst>
        <pc:spChg chg="mod">
          <ac:chgData name="Caio Fernandes" userId="f7297914-2da4-43cb-b0ac-effc4996eafe" providerId="ADAL" clId="{48EF2D51-4CDF-460B-928F-C6B4EB602BC0}" dt="2023-08-22T16:19:35.493" v="299" actId="20577"/>
          <ac:spMkLst>
            <pc:docMk/>
            <pc:sldMk cId="2250803344" sldId="257"/>
            <ac:spMk id="5" creationId="{F16E0B2D-7A24-826A-9281-DD8939DF43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F26D1-A146-4B14-B85E-6A298DB49149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0F91E-61E4-4EA5-9ACA-2094DCF4DBA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325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F91E-61E4-4EA5-9ACA-2094DCF4DBA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28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F91E-61E4-4EA5-9ACA-2094DCF4DBA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99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F91E-61E4-4EA5-9ACA-2094DCF4DBA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63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F91E-61E4-4EA5-9ACA-2094DCF4DBA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88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F91E-61E4-4EA5-9ACA-2094DCF4DBA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24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F91E-61E4-4EA5-9ACA-2094DCF4DBA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481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F91E-61E4-4EA5-9ACA-2094DCF4DBA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512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F91E-61E4-4EA5-9ACA-2094DCF4DBA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61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0F91E-61E4-4EA5-9ACA-2094DCF4DBA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66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E115D-7259-DE44-68CE-230B400D3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1ADF3B-9F4F-642D-2730-C7179CB97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BC5E3C-69FF-84AD-26E8-CD935685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AE2B34-410A-8593-8005-0F56A40E0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0C6C44-BC0B-25A9-CF3C-C8FE3FA3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82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133B5-A58A-96E0-A6FD-5026DF8A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49E6D8-8CC2-E953-13A0-615D63D23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A9EB58-D9CA-025B-A001-51D3A94C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C69A80D-8757-27A6-BAD5-87D24100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B47D5F-0F01-A87A-A219-951C74ECC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72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9713D5-E116-1A4B-CF58-3B60E85962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9AD6B1B-6EC0-7E5D-AC93-D2B77E559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5628B1-9A5B-A50D-1543-1B0C8774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B1AF58-5D6E-4ABE-E85F-45CA5429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B0A265-6CF2-9C80-8CCA-61A1D287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426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90386-FEFC-A794-0919-79E3C31C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FB7EC2-9824-4D9F-9BB2-FAB2A1C2A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60DE52-A589-523C-1EA2-BEE11570C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A09147-FC85-451E-013D-7BD411BA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700D8E-42A7-CC58-C82A-59B7B221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99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5741A-B61F-23D4-F121-E495E27CD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AC5EC0-07B7-CE4B-2566-86598C475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7D62D2-D9C7-1E33-A631-FDB5B035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212728-FDDA-28CF-5C93-1207C2C8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B2742B-86E3-32DD-7302-97979B34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83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6D57C-D19D-8025-472E-886432A5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9DA548-AE81-FF01-B60D-802FA0F1A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2F6C20-F8DE-6AD5-AB6B-F5F84447B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17D206-5EAF-D480-8771-11309AE2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8FB7C4-EA5C-911C-778F-76224766E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856073-9E56-6166-2FDE-545E0941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18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967DA-667F-1EC1-F6D7-BD021704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4584C3-E1A4-0F4F-E465-2C1FF6AEE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AE59CC-F2F6-A114-F9C8-E8285EBF8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C3D386-3936-0E33-7D03-EBB0AEEAC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74EFF58-0314-D41B-D8EB-6FBE9D5B4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A89DCE1-4AB5-888F-B453-12761783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964A75-F005-9DC7-0680-63A18659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8C59D91-2C83-9474-AD70-75095EDD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56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362C0-D123-DB53-BCEF-990C13CF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EDF45F-1A0B-0AB4-E48C-E459D900EF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6CB186A-E542-6E95-7E3E-93EBB021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F4B12F-BD0B-D6EE-D2EB-ABFF6A81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5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40C15C8-5375-B16D-1475-C5EC4FD409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228BCA-835F-1131-1FEE-FAB821EF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4311EA-4961-434F-5FE1-49F63C94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70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4C6258-1FD7-EF67-F55D-54C3110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038D07-A5B2-B044-5EBB-A9BA649BA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2F400B-D477-E824-97CF-FF56CA932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CF10AE7-07A7-2DA9-FD4E-FE9C27FA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F1FD43-4578-B968-15F1-695674B8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16CF3F-83E2-5ECC-6466-44EB9FEA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185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E94F9-35A2-8D44-33AA-52FC9E0F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174907-58F1-E7C2-18F7-3998775E2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AB6108-2654-9C4D-8A2B-4AC8BFCBC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D904D7-DCB4-1688-C5C1-022FDE85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5B7A6A-3263-4D46-98EE-CE3E7CCEFE27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2CC6FB-BC51-6D9A-556D-C365F188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3A3F2F-BEE6-4D8F-750D-5BA0506E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C51097-B3CE-434D-89FD-3BD98CEB04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51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7C3B103F-2800-3612-AF95-479D914DBDA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0.svg"/><Relationship Id="rId5" Type="http://schemas.openxmlformats.org/officeDocument/2006/relationships/image" Target="../media/image11.sv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sensys/anonymous-zether/blob/master/docs/AnonZether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aleido-io/anonymous-zether-client/tree/real-digital" TargetMode="External"/><Relationship Id="rId4" Type="http://schemas.openxmlformats.org/officeDocument/2006/relationships/hyperlink" Target="https://crypto.stanford.edu/~buenz/papers/zether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5.sv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5.sv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AF2108C3-6A89-7E49-D8B3-552ABECE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C902FFF-56F2-A670-9DFB-CD14D9E862F6}"/>
              </a:ext>
            </a:extLst>
          </p:cNvPr>
          <p:cNvSpPr txBox="1"/>
          <p:nvPr/>
        </p:nvSpPr>
        <p:spPr>
          <a:xfrm>
            <a:off x="1105605" y="2623214"/>
            <a:ext cx="48124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b="1" err="1">
                <a:solidFill>
                  <a:srgbClr val="005056"/>
                </a:solidFill>
                <a:cs typeface="Arial" panose="020B0604020202020204" pitchFamily="34" charset="0"/>
              </a:rPr>
              <a:t>Anonymous</a:t>
            </a:r>
            <a:r>
              <a:rPr lang="pt-BR" sz="5400" b="1">
                <a:solidFill>
                  <a:srgbClr val="005056"/>
                </a:solidFill>
                <a:cs typeface="Arial" panose="020B0604020202020204" pitchFamily="34" charset="0"/>
              </a:rPr>
              <a:t> </a:t>
            </a:r>
            <a:r>
              <a:rPr lang="pt-BR" sz="5400" b="1" err="1">
                <a:solidFill>
                  <a:srgbClr val="005056"/>
                </a:solidFill>
                <a:cs typeface="Arial" panose="020B0604020202020204" pitchFamily="34" charset="0"/>
              </a:rPr>
              <a:t>Zether</a:t>
            </a:r>
            <a:endParaRPr lang="pt-BR" sz="5400" b="1">
              <a:solidFill>
                <a:srgbClr val="005056"/>
              </a:solidFill>
              <a:cs typeface="Arial" panose="020B0604020202020204" pitchFamily="34" charset="0"/>
            </a:endParaRPr>
          </a:p>
          <a:p>
            <a:pPr>
              <a:defRPr/>
            </a:pPr>
            <a:br>
              <a:rPr kumimoji="0" lang="en-US" sz="2800" b="1" i="1" u="none" strike="noStrike" kern="0" cap="none" spc="0" normalizeH="0" baseline="0" noProof="0">
                <a:ln>
                  <a:noFill/>
                </a:ln>
                <a:solidFill>
                  <a:srgbClr val="00505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</a:b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505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505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07C820-8B64-CF35-0D1F-6AABD73EA954}"/>
              </a:ext>
            </a:extLst>
          </p:cNvPr>
          <p:cNvSpPr txBox="1"/>
          <p:nvPr/>
        </p:nvSpPr>
        <p:spPr>
          <a:xfrm>
            <a:off x="1105605" y="6026089"/>
            <a:ext cx="488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err="1">
                <a:solidFill>
                  <a:srgbClr val="00505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Novembro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5056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5056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513511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2E6FE3F-20C3-13F8-4E6C-11988C2000B2}"/>
              </a:ext>
            </a:extLst>
          </p:cNvPr>
          <p:cNvSpPr/>
          <p:nvPr/>
        </p:nvSpPr>
        <p:spPr>
          <a:xfrm>
            <a:off x="551782" y="1374381"/>
            <a:ext cx="5473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b="1" err="1">
                <a:solidFill>
                  <a:srgbClr val="008296"/>
                </a:solidFill>
                <a:cs typeface="Arial" panose="020B0604020202020204" pitchFamily="34" charset="0"/>
              </a:rPr>
              <a:t>Anonimity</a:t>
            </a:r>
            <a:r>
              <a:rPr lang="pt-BR" sz="4000" b="1">
                <a:solidFill>
                  <a:srgbClr val="008296"/>
                </a:solidFill>
                <a:cs typeface="Arial" panose="020B0604020202020204" pitchFamily="34" charset="0"/>
              </a:rPr>
              <a:t> set</a:t>
            </a:r>
            <a:endParaRPr lang="pt-BR" sz="4000">
              <a:solidFill>
                <a:srgbClr val="008296"/>
              </a:solidFill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4DBF8A-54AA-91C7-21D7-C7E30D6A35EB}"/>
              </a:ext>
            </a:extLst>
          </p:cNvPr>
          <p:cNvSpPr txBox="1"/>
          <p:nvPr/>
        </p:nvSpPr>
        <p:spPr>
          <a:xfrm>
            <a:off x="781455" y="3026116"/>
            <a:ext cx="191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Chaves envolvidas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5D6D3C-97DE-B0F3-5BE4-B6C28F2CCB1B}"/>
              </a:ext>
            </a:extLst>
          </p:cNvPr>
          <p:cNvSpPr txBox="1"/>
          <p:nvPr/>
        </p:nvSpPr>
        <p:spPr>
          <a:xfrm>
            <a:off x="4532980" y="2782668"/>
            <a:ext cx="174858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Operações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FBF3222-0F3B-B473-73B9-155536C1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418" y="2512668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006F9D5-D965-044D-28C1-E811556F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953" y="2632015"/>
            <a:ext cx="540000" cy="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292BC6-5911-CA2C-7CE2-7B3D4307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116" y="2683336"/>
            <a:ext cx="540000" cy="54000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D4992F4-6C47-EE66-B5F4-F79FB979C2F7}"/>
              </a:ext>
            </a:extLst>
          </p:cNvPr>
          <p:cNvSpPr txBox="1">
            <a:spLocks/>
          </p:cNvSpPr>
          <p:nvPr/>
        </p:nvSpPr>
        <p:spPr>
          <a:xfrm>
            <a:off x="551782" y="2149812"/>
            <a:ext cx="11394763" cy="45089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Grupo de chaves envolvidas na transação, garantem que não se saiba nem a origem nem o destino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Exemplo: Participante A transfere 20 para Participante B</a:t>
            </a:r>
            <a:endParaRPr lang="pt-BR" sz="2200">
              <a:solidFill>
                <a:srgbClr val="008295"/>
              </a:solidFill>
              <a:effectLst/>
              <a:latin typeface="+mj-lt"/>
              <a:ea typeface="+mn-lt"/>
              <a:cs typeface="+mn-lt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Participante A adiciona no </a:t>
            </a:r>
            <a:r>
              <a:rPr lang="pt-BR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anonimity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set o Participante C e o Participante D (</a:t>
            </a:r>
            <a:r>
              <a:rPr lang="pt-BR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decoys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)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Uma chave Ethereum descartável (</a:t>
            </a:r>
            <a:r>
              <a:rPr lang="pt-BR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throwaway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) é utilizada para assinar a transação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 soma dos envolvidos na transação tem que ser múltiplo de 2 (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anonimity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set pode ser 0, 2, 6, 14,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etc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)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25C1336E-6132-EC90-AD7D-5C0F91413D55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2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2E6FE3F-20C3-13F8-4E6C-11988C2000B2}"/>
              </a:ext>
            </a:extLst>
          </p:cNvPr>
          <p:cNvSpPr/>
          <p:nvPr/>
        </p:nvSpPr>
        <p:spPr>
          <a:xfrm>
            <a:off x="551782" y="1374381"/>
            <a:ext cx="5473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b="1">
                <a:solidFill>
                  <a:srgbClr val="008296"/>
                </a:solidFill>
                <a:cs typeface="Arial" panose="020B0604020202020204" pitchFamily="34" charset="0"/>
              </a:rPr>
              <a:t>Transferência simples</a:t>
            </a:r>
            <a:endParaRPr lang="pt-BR" sz="4000">
              <a:solidFill>
                <a:srgbClr val="008296"/>
              </a:solidFill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4DBF8A-54AA-91C7-21D7-C7E30D6A35EB}"/>
              </a:ext>
            </a:extLst>
          </p:cNvPr>
          <p:cNvSpPr txBox="1"/>
          <p:nvPr/>
        </p:nvSpPr>
        <p:spPr>
          <a:xfrm>
            <a:off x="781455" y="3026116"/>
            <a:ext cx="191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Chaves envolvidas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5D6D3C-97DE-B0F3-5BE4-B6C28F2CCB1B}"/>
              </a:ext>
            </a:extLst>
          </p:cNvPr>
          <p:cNvSpPr txBox="1"/>
          <p:nvPr/>
        </p:nvSpPr>
        <p:spPr>
          <a:xfrm>
            <a:off x="4532980" y="2782668"/>
            <a:ext cx="174858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Operações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FBF3222-0F3B-B473-73B9-155536C1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418" y="2512668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006F9D5-D965-044D-28C1-E811556F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953" y="2632015"/>
            <a:ext cx="540000" cy="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292BC6-5911-CA2C-7CE2-7B3D4307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116" y="2683336"/>
            <a:ext cx="540000" cy="54000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D4992F4-6C47-EE66-B5F4-F79FB979C2F7}"/>
              </a:ext>
            </a:extLst>
          </p:cNvPr>
          <p:cNvSpPr txBox="1">
            <a:spLocks/>
          </p:cNvSpPr>
          <p:nvPr/>
        </p:nvSpPr>
        <p:spPr>
          <a:xfrm>
            <a:off x="551782" y="2149812"/>
            <a:ext cx="11394763" cy="45089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Cliente A faz a transferência a partir dos parâmetros:</a:t>
            </a:r>
          </a:p>
          <a:p>
            <a:pPr marL="800100" lvl="1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Destino (chave pública </a:t>
            </a:r>
            <a:r>
              <a:rPr lang="pt-BR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ElGamal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)</a:t>
            </a:r>
          </a:p>
          <a:p>
            <a:pPr marL="800100" lvl="1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Valor</a:t>
            </a:r>
          </a:p>
          <a:p>
            <a:pPr marL="800100" lvl="1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Anonimity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set </a:t>
            </a:r>
            <a:r>
              <a:rPr lang="pt-BR" sz="1800">
                <a:solidFill>
                  <a:srgbClr val="008295"/>
                </a:solidFill>
                <a:latin typeface="+mj-lt"/>
                <a:ea typeface="Calibri Light"/>
                <a:cs typeface="Calibri Light"/>
              </a:rPr>
              <a:t>(chave pública </a:t>
            </a:r>
            <a:r>
              <a:rPr lang="pt-BR" sz="1800" err="1">
                <a:solidFill>
                  <a:srgbClr val="008295"/>
                </a:solidFill>
                <a:latin typeface="+mj-lt"/>
                <a:ea typeface="Calibri Light"/>
                <a:cs typeface="Calibri Light"/>
              </a:rPr>
              <a:t>ElGamal</a:t>
            </a:r>
            <a:r>
              <a:rPr lang="pt-BR" sz="1800">
                <a:solidFill>
                  <a:srgbClr val="008295"/>
                </a:solidFill>
                <a:latin typeface="+mj-lt"/>
                <a:ea typeface="Calibri Light"/>
                <a:cs typeface="Calibri Light"/>
              </a:rPr>
              <a:t>) 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( +2 participantes)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effectLst/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25C1336E-6132-EC90-AD7D-5C0F91413D55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40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2E6FE3F-20C3-13F8-4E6C-11988C2000B2}"/>
              </a:ext>
            </a:extLst>
          </p:cNvPr>
          <p:cNvSpPr/>
          <p:nvPr/>
        </p:nvSpPr>
        <p:spPr>
          <a:xfrm>
            <a:off x="551782" y="1374381"/>
            <a:ext cx="5473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b="1" err="1">
                <a:solidFill>
                  <a:srgbClr val="008296"/>
                </a:solidFill>
                <a:cs typeface="Arial" panose="020B0604020202020204" pitchFamily="34" charset="0"/>
              </a:rPr>
              <a:t>DvP</a:t>
            </a:r>
            <a:endParaRPr lang="pt-BR" sz="4000">
              <a:solidFill>
                <a:srgbClr val="008296"/>
              </a:solidFill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4DBF8A-54AA-91C7-21D7-C7E30D6A35EB}"/>
              </a:ext>
            </a:extLst>
          </p:cNvPr>
          <p:cNvSpPr txBox="1"/>
          <p:nvPr/>
        </p:nvSpPr>
        <p:spPr>
          <a:xfrm>
            <a:off x="781455" y="3026116"/>
            <a:ext cx="191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Chaves envolvidas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5D6D3C-97DE-B0F3-5BE4-B6C28F2CCB1B}"/>
              </a:ext>
            </a:extLst>
          </p:cNvPr>
          <p:cNvSpPr txBox="1"/>
          <p:nvPr/>
        </p:nvSpPr>
        <p:spPr>
          <a:xfrm>
            <a:off x="4532980" y="2782668"/>
            <a:ext cx="174858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Operações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FBF3222-0F3B-B473-73B9-155536C1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418" y="2512668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006F9D5-D965-044D-28C1-E811556F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953" y="2632015"/>
            <a:ext cx="540000" cy="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292BC6-5911-CA2C-7CE2-7B3D4307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116" y="2683336"/>
            <a:ext cx="540000" cy="54000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D4992F4-6C47-EE66-B5F4-F79FB979C2F7}"/>
              </a:ext>
            </a:extLst>
          </p:cNvPr>
          <p:cNvSpPr txBox="1">
            <a:spLocks/>
          </p:cNvSpPr>
          <p:nvPr/>
        </p:nvSpPr>
        <p:spPr>
          <a:xfrm>
            <a:off x="551782" y="2149812"/>
            <a:ext cx="11394763" cy="45089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Cliente A e Cliente B iniciam o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DvP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a partir dos parâmetros:</a:t>
            </a:r>
          </a:p>
          <a:p>
            <a:pPr marL="800100" lvl="1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Destino</a:t>
            </a:r>
          </a:p>
          <a:p>
            <a:pPr marL="800100" lvl="1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Valor</a:t>
            </a:r>
          </a:p>
          <a:p>
            <a:pPr marL="800100" lvl="1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Anonimity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set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Cliente 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 e Cliente B avaliam se o que foi proposto está correto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Cliente A e Cliente B confirmam o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DvP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 </a:t>
            </a: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25C1336E-6132-EC90-AD7D-5C0F91413D55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4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5DCA3D6B-58C0-4B7F-2A9D-0D4685E6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CB191F-57B0-5B91-6996-681842986881}"/>
              </a:ext>
            </a:extLst>
          </p:cNvPr>
          <p:cNvSpPr txBox="1"/>
          <p:nvPr/>
        </p:nvSpPr>
        <p:spPr>
          <a:xfrm>
            <a:off x="5252225" y="2681633"/>
            <a:ext cx="166130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505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>
              <a:solidFill>
                <a:srgbClr val="005056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err="1">
                <a:solidFill>
                  <a:srgbClr val="005056"/>
                </a:solidFill>
              </a:rPr>
              <a:t>Outubro</a:t>
            </a:r>
            <a:r>
              <a:rPr lang="en-US" sz="1400">
                <a:solidFill>
                  <a:srgbClr val="005056"/>
                </a:solidFill>
                <a:latin typeface="Calibri" panose="020F0502020204030204"/>
              </a:rPr>
              <a:t> 2023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505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70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86CB57A-F71C-C7DD-464B-4A0E750B3BD2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16E0B2D-7A24-826A-9281-DD8939DF4330}"/>
              </a:ext>
            </a:extLst>
          </p:cNvPr>
          <p:cNvSpPr txBox="1">
            <a:spLocks/>
          </p:cNvSpPr>
          <p:nvPr/>
        </p:nvSpPr>
        <p:spPr>
          <a:xfrm>
            <a:off x="4330958" y="1195547"/>
            <a:ext cx="7204851" cy="54285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pt-BR" sz="4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Toda interação com contratos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Zether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são feitos através das chaves fornecidas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Ativos para serem transacionados no mundo privado são transferidos para dentro de um contrato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Zether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(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fund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)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Dentro do contrato, o ativo fica associado à chave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Zether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e não mais à carteira Ethereum 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Saldos são armazenados criptografados e </a:t>
            </a:r>
            <a:r>
              <a:rPr lang="pt-BR" sz="2200" i="1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on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</a:t>
            </a:r>
            <a:r>
              <a:rPr lang="pt-BR" sz="2200" i="1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chain</a:t>
            </a:r>
            <a:endParaRPr lang="pt-BR" sz="2200" i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Todas as operações são criptografadas</a:t>
            </a:r>
          </a:p>
          <a:p>
            <a:pPr marL="0" indent="0" algn="just" fontAlgn="base">
              <a:lnSpc>
                <a:spcPct val="150000"/>
              </a:lnSpc>
              <a:buNone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</a:t>
            </a: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EDE4A81-F8FC-78DA-2D89-91A5E81F7A7C}"/>
              </a:ext>
            </a:extLst>
          </p:cNvPr>
          <p:cNvGrpSpPr/>
          <p:nvPr/>
        </p:nvGrpSpPr>
        <p:grpSpPr>
          <a:xfrm>
            <a:off x="728909" y="3258501"/>
            <a:ext cx="3123903" cy="1302606"/>
            <a:chOff x="3984307" y="4649556"/>
            <a:chExt cx="3123903" cy="1302606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ED9BF664-D9E2-2E8C-36CE-DB40A47921C8}"/>
                </a:ext>
              </a:extLst>
            </p:cNvPr>
            <p:cNvGrpSpPr/>
            <p:nvPr/>
          </p:nvGrpSpPr>
          <p:grpSpPr>
            <a:xfrm>
              <a:off x="3984307" y="4649556"/>
              <a:ext cx="3123903" cy="1302606"/>
              <a:chOff x="4581804" y="4836155"/>
              <a:chExt cx="2676402" cy="1116007"/>
            </a:xfrm>
          </p:grpSpPr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0134C0AB-611D-565A-3343-779DA5AB7EB3}"/>
                  </a:ext>
                </a:extLst>
              </p:cNvPr>
              <p:cNvSpPr/>
              <p:nvPr/>
            </p:nvSpPr>
            <p:spPr>
              <a:xfrm>
                <a:off x="4581804" y="4836155"/>
                <a:ext cx="2676402" cy="11160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EA48550-8003-CDB3-A967-BB80908A45EF}"/>
                  </a:ext>
                </a:extLst>
              </p:cNvPr>
              <p:cNvSpPr txBox="1"/>
              <p:nvPr/>
            </p:nvSpPr>
            <p:spPr>
              <a:xfrm>
                <a:off x="4993562" y="4995546"/>
                <a:ext cx="1911630" cy="316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err="1"/>
                  <a:t>Zether</a:t>
                </a:r>
                <a:r>
                  <a:rPr lang="pt-BR"/>
                  <a:t> – </a:t>
                </a:r>
                <a:r>
                  <a:rPr lang="pt-BR" err="1"/>
                  <a:t>Drex</a:t>
                </a:r>
                <a:r>
                  <a:rPr lang="pt-BR"/>
                  <a:t> Privado</a:t>
                </a:r>
              </a:p>
            </p:txBody>
          </p:sp>
        </p:grp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B6F013A1-7C30-E312-00E9-C9BF03EBC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36172" y="5120859"/>
              <a:ext cx="360000" cy="360000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4D6457DE-1232-0EB3-03F5-5BF66AA1B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29961" y="5347219"/>
              <a:ext cx="360000" cy="360000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1A09E44-6BF1-EB19-2C0D-1A18708AEB08}"/>
              </a:ext>
            </a:extLst>
          </p:cNvPr>
          <p:cNvGrpSpPr/>
          <p:nvPr/>
        </p:nvGrpSpPr>
        <p:grpSpPr>
          <a:xfrm>
            <a:off x="446183" y="1733360"/>
            <a:ext cx="1110243" cy="1209628"/>
            <a:chOff x="1039570" y="2054371"/>
            <a:chExt cx="1328252" cy="1447152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36666D10-E5A9-F043-B6AF-96CE9A0F6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9738" y="2054371"/>
              <a:ext cx="900000" cy="900000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03ABE52-9A25-9721-6D50-EB95C6970C6F}"/>
                </a:ext>
              </a:extLst>
            </p:cNvPr>
            <p:cNvSpPr txBox="1"/>
            <p:nvPr/>
          </p:nvSpPr>
          <p:spPr>
            <a:xfrm>
              <a:off x="1039570" y="3059668"/>
              <a:ext cx="1328252" cy="441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</a:t>
              </a:r>
              <a:r>
                <a:rPr lang="pt-BR"/>
                <a:t> A</a:t>
              </a:r>
            </a:p>
          </p:txBody>
        </p:sp>
      </p:grpSp>
      <p:pic>
        <p:nvPicPr>
          <p:cNvPr id="16" name="Gráfico 15">
            <a:extLst>
              <a:ext uri="{FF2B5EF4-FFF2-40B4-BE49-F238E27FC236}">
                <a16:creationId xmlns:a16="http://schemas.microsoft.com/office/drawing/2014/main" id="{9BA105C6-A0DA-9AD7-7D86-5C294C605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3580" y="2537258"/>
            <a:ext cx="360000" cy="360000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AABFF06-1810-1E53-B6CA-CEA841982D42}"/>
              </a:ext>
            </a:extLst>
          </p:cNvPr>
          <p:cNvCxnSpPr/>
          <p:nvPr/>
        </p:nvCxnSpPr>
        <p:spPr>
          <a:xfrm>
            <a:off x="1355434" y="2530434"/>
            <a:ext cx="748495" cy="914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9EF5970-F256-FD08-71D4-B664D7573DCA}"/>
              </a:ext>
            </a:extLst>
          </p:cNvPr>
          <p:cNvGrpSpPr/>
          <p:nvPr/>
        </p:nvGrpSpPr>
        <p:grpSpPr>
          <a:xfrm>
            <a:off x="446182" y="4922350"/>
            <a:ext cx="1110243" cy="1209627"/>
            <a:chOff x="1039570" y="2054371"/>
            <a:chExt cx="1328252" cy="1447151"/>
          </a:xfrm>
        </p:grpSpPr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E64AF575-290E-4C75-748D-101680C3F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9738" y="2054371"/>
              <a:ext cx="900000" cy="900000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14F5442-C2C8-EB2E-2830-F1CF6650EFF0}"/>
                </a:ext>
              </a:extLst>
            </p:cNvPr>
            <p:cNvSpPr txBox="1"/>
            <p:nvPr/>
          </p:nvSpPr>
          <p:spPr>
            <a:xfrm>
              <a:off x="1039570" y="3059667"/>
              <a:ext cx="1328252" cy="441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</a:t>
              </a:r>
              <a:r>
                <a:rPr lang="pt-BR"/>
                <a:t> A'</a:t>
              </a:r>
            </a:p>
          </p:txBody>
        </p:sp>
      </p:grpSp>
      <p:pic>
        <p:nvPicPr>
          <p:cNvPr id="22" name="Gráfico 21">
            <a:extLst>
              <a:ext uri="{FF2B5EF4-FFF2-40B4-BE49-F238E27FC236}">
                <a16:creationId xmlns:a16="http://schemas.microsoft.com/office/drawing/2014/main" id="{48EFC964-2CDC-EB23-90E0-8494145B0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9254" y="4897782"/>
            <a:ext cx="360000" cy="360000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59AA9249-359F-04E8-5FA9-17E3399980F7}"/>
              </a:ext>
            </a:extLst>
          </p:cNvPr>
          <p:cNvCxnSpPr/>
          <p:nvPr/>
        </p:nvCxnSpPr>
        <p:spPr>
          <a:xfrm flipV="1">
            <a:off x="1209514" y="4241260"/>
            <a:ext cx="749376" cy="92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8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2E6FE3F-20C3-13F8-4E6C-11988C2000B2}"/>
              </a:ext>
            </a:extLst>
          </p:cNvPr>
          <p:cNvSpPr/>
          <p:nvPr/>
        </p:nvSpPr>
        <p:spPr>
          <a:xfrm>
            <a:off x="551782" y="1374381"/>
            <a:ext cx="8156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b="1">
                <a:solidFill>
                  <a:srgbClr val="008296"/>
                </a:solidFill>
                <a:cs typeface="Arial" panose="020B0604020202020204" pitchFamily="34" charset="0"/>
              </a:rPr>
              <a:t>Transação – Contrato Real Digital ZSC</a:t>
            </a:r>
            <a:endParaRPr lang="pt-BR" sz="4000">
              <a:solidFill>
                <a:srgbClr val="008296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CE2C2A5E-FCF0-A6D3-124E-E1C7E76D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45718"/>
              </p:ext>
            </p:extLst>
          </p:nvPr>
        </p:nvGraphicFramePr>
        <p:xfrm>
          <a:off x="694020" y="2542230"/>
          <a:ext cx="10648431" cy="2451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493">
                  <a:extLst>
                    <a:ext uri="{9D8B030D-6E8A-4147-A177-3AD203B41FA5}">
                      <a16:colId xmlns:a16="http://schemas.microsoft.com/office/drawing/2014/main" val="2786624207"/>
                    </a:ext>
                  </a:extLst>
                </a:gridCol>
                <a:gridCol w="4239772">
                  <a:extLst>
                    <a:ext uri="{9D8B030D-6E8A-4147-A177-3AD203B41FA5}">
                      <a16:colId xmlns:a16="http://schemas.microsoft.com/office/drawing/2014/main" val="3974871794"/>
                    </a:ext>
                  </a:extLst>
                </a:gridCol>
                <a:gridCol w="4173166">
                  <a:extLst>
                    <a:ext uri="{9D8B030D-6E8A-4147-A177-3AD203B41FA5}">
                      <a16:colId xmlns:a16="http://schemas.microsoft.com/office/drawing/2014/main" val="953957338"/>
                    </a:ext>
                  </a:extLst>
                </a:gridCol>
              </a:tblGrid>
              <a:tr h="1094274">
                <a:tc>
                  <a:txBody>
                    <a:bodyPr/>
                    <a:lstStyle/>
                    <a:p>
                      <a:endParaRPr lang="pt-BR" sz="2000"/>
                    </a:p>
                  </a:txBody>
                  <a:tcPr marL="137747" marR="137747" marT="68873" marB="68873">
                    <a:solidFill>
                      <a:srgbClr val="008296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2000"/>
                    </a:p>
                  </a:txBody>
                  <a:tcPr marL="137747" marR="137747" marT="68873" marB="68873">
                    <a:solidFill>
                      <a:srgbClr val="008296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2000"/>
                    </a:p>
                  </a:txBody>
                  <a:tcPr marL="137747" marR="137747" marT="68873" marB="68873">
                    <a:solidFill>
                      <a:srgbClr val="0082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58329"/>
                  </a:ext>
                </a:extLst>
              </a:tr>
              <a:tr h="615705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Carteira </a:t>
                      </a:r>
                      <a:r>
                        <a:rPr lang="pt-BR" sz="2000" err="1"/>
                        <a:t>Zether</a:t>
                      </a:r>
                      <a:r>
                        <a:rPr lang="pt-BR" sz="2000"/>
                        <a:t> A</a:t>
                      </a:r>
                    </a:p>
                    <a:p>
                      <a:pPr algn="ctr"/>
                      <a:r>
                        <a:rPr lang="pt-BR" sz="2000"/>
                        <a:t>Carteira </a:t>
                      </a:r>
                      <a:r>
                        <a:rPr lang="pt-BR" sz="2000" err="1"/>
                        <a:t>Zether</a:t>
                      </a:r>
                      <a:r>
                        <a:rPr lang="pt-BR" sz="2000"/>
                        <a:t> B</a:t>
                      </a:r>
                    </a:p>
                  </a:txBody>
                  <a:tcPr marL="137747" marR="137747" marT="68873" marB="6887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1. Débito de R$ 10,00 na carteira A – criptografado com chave 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/>
                        <a:t>2. Crédito de 10,00 na carteira B – criptografado com chave B</a:t>
                      </a:r>
                    </a:p>
                  </a:txBody>
                  <a:tcPr marL="137747" marR="137747" marT="68873" marB="6887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Garante saldo inicial do debitado e que valor debitado = valor creditado</a:t>
                      </a:r>
                    </a:p>
                  </a:txBody>
                  <a:tcPr marL="137747" marR="137747" marT="68873" marB="68873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687290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4DBF8A-54AA-91C7-21D7-C7E30D6A35EB}"/>
              </a:ext>
            </a:extLst>
          </p:cNvPr>
          <p:cNvSpPr txBox="1"/>
          <p:nvPr/>
        </p:nvSpPr>
        <p:spPr>
          <a:xfrm>
            <a:off x="753385" y="3142760"/>
            <a:ext cx="191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Chaves envolvidas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5D6D3C-97DE-B0F3-5BE4-B6C28F2CCB1B}"/>
              </a:ext>
            </a:extLst>
          </p:cNvPr>
          <p:cNvSpPr txBox="1"/>
          <p:nvPr/>
        </p:nvSpPr>
        <p:spPr>
          <a:xfrm>
            <a:off x="4533544" y="2868002"/>
            <a:ext cx="174858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Operações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B8DEE79-F5DA-A60F-52EB-DB3BE0D702DE}"/>
              </a:ext>
            </a:extLst>
          </p:cNvPr>
          <p:cNvSpPr txBox="1"/>
          <p:nvPr/>
        </p:nvSpPr>
        <p:spPr>
          <a:xfrm>
            <a:off x="7829041" y="2782669"/>
            <a:ext cx="292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Zero </a:t>
            </a:r>
            <a:r>
              <a:rPr lang="pt-BR" b="1" err="1">
                <a:solidFill>
                  <a:schemeClr val="bg1"/>
                </a:solidFill>
              </a:rPr>
              <a:t>Knowledge</a:t>
            </a:r>
            <a:r>
              <a:rPr lang="pt-BR" b="1">
                <a:solidFill>
                  <a:schemeClr val="bg1"/>
                </a:solidFill>
              </a:rPr>
              <a:t> </a:t>
            </a:r>
            <a:r>
              <a:rPr lang="pt-BR" b="1" err="1">
                <a:solidFill>
                  <a:schemeClr val="bg1"/>
                </a:solidFill>
              </a:rPr>
              <a:t>Proof</a:t>
            </a:r>
            <a:endParaRPr lang="pt-BR" b="1">
              <a:solidFill>
                <a:schemeClr val="bg1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FBF3222-0F3B-B473-73B9-155536C1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348" y="2629312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006F9D5-D965-044D-28C1-E811556F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9517" y="2717349"/>
            <a:ext cx="540000" cy="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292BC6-5911-CA2C-7CE2-7B3D4307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7027" y="2782669"/>
            <a:ext cx="540000" cy="540000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9056A99-3382-F07D-0050-962D42B2C5C8}"/>
              </a:ext>
            </a:extLst>
          </p:cNvPr>
          <p:cNvGrpSpPr/>
          <p:nvPr/>
        </p:nvGrpSpPr>
        <p:grpSpPr>
          <a:xfrm>
            <a:off x="3492230" y="5200934"/>
            <a:ext cx="3472775" cy="504660"/>
            <a:chOff x="3161489" y="5244968"/>
            <a:chExt cx="3715966" cy="54000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26A3725-2F2E-5E1F-123B-64BF95BF78E1}"/>
                </a:ext>
              </a:extLst>
            </p:cNvPr>
            <p:cNvSpPr txBox="1"/>
            <p:nvPr/>
          </p:nvSpPr>
          <p:spPr>
            <a:xfrm>
              <a:off x="3161489" y="5331077"/>
              <a:ext cx="3715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rgbClr val="008295"/>
                  </a:solidFill>
                </a:rPr>
                <a:t>PRIVACIDADE</a:t>
              </a:r>
              <a:endParaRPr lang="pt-BR">
                <a:solidFill>
                  <a:srgbClr val="008295"/>
                </a:solidFill>
              </a:endParaRPr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E20EEA05-F23B-2987-B162-20646F729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9517" y="5244968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F62DDFB-F73D-ABAD-0D3D-0FB60BDB0441}"/>
              </a:ext>
            </a:extLst>
          </p:cNvPr>
          <p:cNvGrpSpPr/>
          <p:nvPr/>
        </p:nvGrpSpPr>
        <p:grpSpPr>
          <a:xfrm>
            <a:off x="332864" y="5236898"/>
            <a:ext cx="3532967" cy="540000"/>
            <a:chOff x="332864" y="5236898"/>
            <a:chExt cx="3532967" cy="540000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A085B9D-1BD4-D3F7-AA6B-5FE61144D3CD}"/>
                </a:ext>
              </a:extLst>
            </p:cNvPr>
            <p:cNvSpPr txBox="1"/>
            <p:nvPr/>
          </p:nvSpPr>
          <p:spPr>
            <a:xfrm>
              <a:off x="332864" y="5302589"/>
              <a:ext cx="3532967" cy="380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rgbClr val="008295"/>
                  </a:solidFill>
                </a:rPr>
                <a:t>ANONIMIDADE</a:t>
              </a:r>
              <a:endParaRPr lang="pt-BR">
                <a:solidFill>
                  <a:srgbClr val="008295"/>
                </a:solidFill>
              </a:endParaRPr>
            </a:p>
          </p:txBody>
        </p:sp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595B7B34-2DC3-9963-F0DF-97F791180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020" y="5236898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78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11031BE-C2BB-EAA4-5597-1D84D943574E}"/>
              </a:ext>
            </a:extLst>
          </p:cNvPr>
          <p:cNvSpPr/>
          <p:nvPr/>
        </p:nvSpPr>
        <p:spPr>
          <a:xfrm>
            <a:off x="1566154" y="1488332"/>
            <a:ext cx="9435830" cy="40630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86CB57A-F71C-C7DD-464B-4A0E750B3BD2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16E0B2D-7A24-826A-9281-DD8939DF4330}"/>
              </a:ext>
            </a:extLst>
          </p:cNvPr>
          <p:cNvSpPr txBox="1">
            <a:spLocks/>
          </p:cNvSpPr>
          <p:nvPr/>
        </p:nvSpPr>
        <p:spPr>
          <a:xfrm>
            <a:off x="807867" y="878889"/>
            <a:ext cx="8753227" cy="54285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pt-BR" sz="4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248E47C-09B8-5C00-616F-65ECEA8578E9}"/>
              </a:ext>
            </a:extLst>
          </p:cNvPr>
          <p:cNvGrpSpPr/>
          <p:nvPr/>
        </p:nvGrpSpPr>
        <p:grpSpPr>
          <a:xfrm>
            <a:off x="3091844" y="3360862"/>
            <a:ext cx="6469250" cy="1324585"/>
            <a:chOff x="3001294" y="4086740"/>
            <a:chExt cx="6469250" cy="1324585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8BFEC71-A2CB-822B-1C3F-403EFDD3B867}"/>
                </a:ext>
              </a:extLst>
            </p:cNvPr>
            <p:cNvSpPr txBox="1"/>
            <p:nvPr/>
          </p:nvSpPr>
          <p:spPr>
            <a:xfrm>
              <a:off x="3001294" y="4742162"/>
              <a:ext cx="1531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Carteira </a:t>
              </a:r>
              <a:r>
                <a:rPr lang="pt-BR" err="1"/>
                <a:t>Zether</a:t>
              </a:r>
              <a:r>
                <a:rPr lang="pt-BR"/>
                <a:t> A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6C9E7CE-8D60-9723-7688-7C88166974A6}"/>
                </a:ext>
              </a:extLst>
            </p:cNvPr>
            <p:cNvSpPr txBox="1"/>
            <p:nvPr/>
          </p:nvSpPr>
          <p:spPr>
            <a:xfrm>
              <a:off x="8142292" y="4764994"/>
              <a:ext cx="1328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Carteira </a:t>
              </a:r>
              <a:r>
                <a:rPr lang="pt-BR" err="1"/>
                <a:t>Zether</a:t>
              </a:r>
              <a:r>
                <a:rPr lang="pt-BR"/>
                <a:t> B</a:t>
              </a:r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9C514C74-1A87-87FB-EF03-F200D3B6AF1D}"/>
                </a:ext>
              </a:extLst>
            </p:cNvPr>
            <p:cNvSpPr/>
            <p:nvPr/>
          </p:nvSpPr>
          <p:spPr>
            <a:xfrm>
              <a:off x="4523362" y="4086740"/>
              <a:ext cx="2869660" cy="267511"/>
            </a:xfrm>
            <a:prstGeom prst="rightArrow">
              <a:avLst/>
            </a:prstGeom>
            <a:solidFill>
              <a:srgbClr val="008295">
                <a:alpha val="58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12B7E3-77A2-FC7A-9409-BB935490BA75}"/>
              </a:ext>
            </a:extLst>
          </p:cNvPr>
          <p:cNvSpPr txBox="1"/>
          <p:nvPr/>
        </p:nvSpPr>
        <p:spPr>
          <a:xfrm>
            <a:off x="3857732" y="1858909"/>
            <a:ext cx="487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008295"/>
                </a:solidFill>
              </a:rPr>
              <a:t>Cenário: A transfere R$ 10,00 para B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2780E9DB-E484-CA66-349F-9D8AD2B9B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5919" y="2851490"/>
            <a:ext cx="1080000" cy="10800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BD4DAECC-DBE7-57B4-2136-86A16614C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081" y="2889000"/>
            <a:ext cx="1080000" cy="10800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CC25658-8ED1-D529-EB50-F6E104150DDF}"/>
              </a:ext>
            </a:extLst>
          </p:cNvPr>
          <p:cNvSpPr txBox="1"/>
          <p:nvPr/>
        </p:nvSpPr>
        <p:spPr>
          <a:xfrm>
            <a:off x="5458411" y="3691396"/>
            <a:ext cx="1328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R$ 10,00</a:t>
            </a:r>
          </a:p>
        </p:txBody>
      </p:sp>
    </p:spTree>
    <p:extLst>
      <p:ext uri="{BB962C8B-B14F-4D97-AF65-F5344CB8AC3E}">
        <p14:creationId xmlns:p14="http://schemas.microsoft.com/office/powerpoint/2010/main" val="44112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11031BE-C2BB-EAA4-5597-1D84D943574E}"/>
              </a:ext>
            </a:extLst>
          </p:cNvPr>
          <p:cNvSpPr/>
          <p:nvPr/>
        </p:nvSpPr>
        <p:spPr>
          <a:xfrm>
            <a:off x="597097" y="1424819"/>
            <a:ext cx="11021161" cy="449746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86CB57A-F71C-C7DD-464B-4A0E750B3BD2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16E0B2D-7A24-826A-9281-DD8939DF4330}"/>
              </a:ext>
            </a:extLst>
          </p:cNvPr>
          <p:cNvSpPr txBox="1">
            <a:spLocks/>
          </p:cNvSpPr>
          <p:nvPr/>
        </p:nvSpPr>
        <p:spPr>
          <a:xfrm>
            <a:off x="807867" y="878889"/>
            <a:ext cx="8753227" cy="54285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pt-BR" sz="4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12B7E3-77A2-FC7A-9409-BB935490BA75}"/>
              </a:ext>
            </a:extLst>
          </p:cNvPr>
          <p:cNvSpPr txBox="1"/>
          <p:nvPr/>
        </p:nvSpPr>
        <p:spPr>
          <a:xfrm>
            <a:off x="3756657" y="1617342"/>
            <a:ext cx="487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008295"/>
                </a:solidFill>
              </a:rPr>
              <a:t>Cenário: A compra 1 </a:t>
            </a:r>
            <a:r>
              <a:rPr lang="pt-BR" sz="2000" err="1">
                <a:solidFill>
                  <a:srgbClr val="008295"/>
                </a:solidFill>
              </a:rPr>
              <a:t>TPFt</a:t>
            </a:r>
            <a:r>
              <a:rPr lang="pt-BR" sz="2000">
                <a:solidFill>
                  <a:srgbClr val="008295"/>
                </a:solidFill>
              </a:rPr>
              <a:t> de B por 10,00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9A1AD0B-B90D-1F60-76B2-0E13279557BB}"/>
              </a:ext>
            </a:extLst>
          </p:cNvPr>
          <p:cNvGrpSpPr/>
          <p:nvPr/>
        </p:nvGrpSpPr>
        <p:grpSpPr>
          <a:xfrm>
            <a:off x="848732" y="2272978"/>
            <a:ext cx="5132738" cy="3039605"/>
            <a:chOff x="3618252" y="2366295"/>
            <a:chExt cx="5132738" cy="3039605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2F9DE90B-CC85-FC8D-7AD1-005ABF471FFA}"/>
                </a:ext>
              </a:extLst>
            </p:cNvPr>
            <p:cNvGrpSpPr/>
            <p:nvPr/>
          </p:nvGrpSpPr>
          <p:grpSpPr>
            <a:xfrm>
              <a:off x="5319821" y="2366295"/>
              <a:ext cx="1657993" cy="1102235"/>
              <a:chOff x="5319821" y="2807808"/>
              <a:chExt cx="1657993" cy="1102235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8BFEC71-A2CB-822B-1C3F-403EFDD3B867}"/>
                  </a:ext>
                </a:extLst>
              </p:cNvPr>
              <p:cNvSpPr txBox="1"/>
              <p:nvPr/>
            </p:nvSpPr>
            <p:spPr>
              <a:xfrm>
                <a:off x="5319821" y="3571489"/>
                <a:ext cx="165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/>
                  <a:t>Carteira </a:t>
                </a:r>
                <a:r>
                  <a:rPr lang="pt-BR" sz="1600" err="1"/>
                  <a:t>Zether</a:t>
                </a:r>
                <a:r>
                  <a:rPr lang="pt-BR" sz="1600"/>
                  <a:t> A</a:t>
                </a:r>
              </a:p>
            </p:txBody>
          </p:sp>
          <p:pic>
            <p:nvPicPr>
              <p:cNvPr id="18" name="Gráfico 17">
                <a:extLst>
                  <a:ext uri="{FF2B5EF4-FFF2-40B4-BE49-F238E27FC236}">
                    <a16:creationId xmlns:a16="http://schemas.microsoft.com/office/drawing/2014/main" id="{2780E9DB-E484-CA66-349F-9D8AD2B9B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36000" y="2807808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D82996CD-6B1F-DDE7-5536-D72939C67A71}"/>
                </a:ext>
              </a:extLst>
            </p:cNvPr>
            <p:cNvGrpSpPr/>
            <p:nvPr/>
          </p:nvGrpSpPr>
          <p:grpSpPr>
            <a:xfrm>
              <a:off x="7077405" y="3180434"/>
              <a:ext cx="1673585" cy="1102235"/>
              <a:chOff x="7635976" y="2807808"/>
              <a:chExt cx="1673585" cy="1102235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6C9E7CE-8D60-9723-7688-7C88166974A6}"/>
                  </a:ext>
                </a:extLst>
              </p:cNvPr>
              <p:cNvSpPr txBox="1"/>
              <p:nvPr/>
            </p:nvSpPr>
            <p:spPr>
              <a:xfrm>
                <a:off x="7635976" y="3571489"/>
                <a:ext cx="16735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/>
                  <a:t>Carteira </a:t>
                </a:r>
                <a:r>
                  <a:rPr lang="pt-BR" sz="1600" err="1"/>
                  <a:t>Zether</a:t>
                </a:r>
                <a:r>
                  <a:rPr lang="pt-BR" sz="1600"/>
                  <a:t> B</a:t>
                </a:r>
              </a:p>
            </p:txBody>
          </p:sp>
          <p:pic>
            <p:nvPicPr>
              <p:cNvPr id="19" name="Gráfico 18">
                <a:extLst>
                  <a:ext uri="{FF2B5EF4-FFF2-40B4-BE49-F238E27FC236}">
                    <a16:creationId xmlns:a16="http://schemas.microsoft.com/office/drawing/2014/main" id="{BD4DAECC-DBE7-57B4-2136-86A16614C8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15438" y="2807808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302C254F-4FD3-7AE2-464E-BA828F0B27A9}"/>
                </a:ext>
              </a:extLst>
            </p:cNvPr>
            <p:cNvGrpSpPr/>
            <p:nvPr/>
          </p:nvGrpSpPr>
          <p:grpSpPr>
            <a:xfrm>
              <a:off x="3618252" y="3045500"/>
              <a:ext cx="1673585" cy="1102235"/>
              <a:chOff x="7635976" y="2807808"/>
              <a:chExt cx="1673585" cy="1102235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F699F00-9774-685E-C5C5-2CC4C9D5321A}"/>
                  </a:ext>
                </a:extLst>
              </p:cNvPr>
              <p:cNvSpPr txBox="1"/>
              <p:nvPr/>
            </p:nvSpPr>
            <p:spPr>
              <a:xfrm>
                <a:off x="7635976" y="3571489"/>
                <a:ext cx="16735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/>
                  <a:t>Carteira </a:t>
                </a:r>
                <a:r>
                  <a:rPr lang="pt-BR" sz="1600" err="1"/>
                  <a:t>Zether</a:t>
                </a:r>
                <a:r>
                  <a:rPr lang="pt-BR" sz="1600"/>
                  <a:t> D</a:t>
                </a:r>
              </a:p>
            </p:txBody>
          </p:sp>
          <p:pic>
            <p:nvPicPr>
              <p:cNvPr id="9" name="Gráfico 8">
                <a:extLst>
                  <a:ext uri="{FF2B5EF4-FFF2-40B4-BE49-F238E27FC236}">
                    <a16:creationId xmlns:a16="http://schemas.microsoft.com/office/drawing/2014/main" id="{08F09A19-011E-CDD0-1325-254C034BC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15438" y="2807808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0EC62709-D3C3-DAFF-7924-91E27B0EE6DB}"/>
                </a:ext>
              </a:extLst>
            </p:cNvPr>
            <p:cNvGrpSpPr/>
            <p:nvPr/>
          </p:nvGrpSpPr>
          <p:grpSpPr>
            <a:xfrm>
              <a:off x="5358718" y="4303665"/>
              <a:ext cx="1673585" cy="1102235"/>
              <a:chOff x="7635976" y="2807808"/>
              <a:chExt cx="1673585" cy="1102235"/>
            </a:xfrm>
          </p:grpSpPr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F5EE389-ADE1-D9F8-40A3-360501469328}"/>
                  </a:ext>
                </a:extLst>
              </p:cNvPr>
              <p:cNvSpPr txBox="1"/>
              <p:nvPr/>
            </p:nvSpPr>
            <p:spPr>
              <a:xfrm>
                <a:off x="7635976" y="3571489"/>
                <a:ext cx="16735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/>
                  <a:t>Carteira </a:t>
                </a:r>
                <a:r>
                  <a:rPr lang="pt-BR" sz="1600" err="1"/>
                  <a:t>Zether</a:t>
                </a:r>
                <a:r>
                  <a:rPr lang="pt-BR" sz="1600"/>
                  <a:t> C</a:t>
                </a:r>
              </a:p>
            </p:txBody>
          </p:sp>
          <p:pic>
            <p:nvPicPr>
              <p:cNvPr id="17" name="Gráfico 16">
                <a:extLst>
                  <a:ext uri="{FF2B5EF4-FFF2-40B4-BE49-F238E27FC236}">
                    <a16:creationId xmlns:a16="http://schemas.microsoft.com/office/drawing/2014/main" id="{48B2B0DA-D342-FAF7-872C-66483827B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15438" y="2807808"/>
                <a:ext cx="720000" cy="720000"/>
              </a:xfrm>
              <a:prstGeom prst="rect">
                <a:avLst/>
              </a:prstGeom>
            </p:spPr>
          </p:pic>
        </p:grp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A4584A51-3D30-FCBE-1103-35C4F100B897}"/>
                </a:ext>
              </a:extLst>
            </p:cNvPr>
            <p:cNvCxnSpPr>
              <a:cxnSpLocks/>
            </p:cNvCxnSpPr>
            <p:nvPr/>
          </p:nvCxnSpPr>
          <p:spPr>
            <a:xfrm>
              <a:off x="6653719" y="2726295"/>
              <a:ext cx="733541" cy="446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3BA843EA-B4C9-BA25-8E45-C71D33E50C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727" y="2726295"/>
              <a:ext cx="589673" cy="400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F867FB57-C627-F22C-63EC-5FF8D603185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68530"/>
              <a:ext cx="0" cy="634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8AE3406-3B26-D659-CF89-C3318ED7F62A}"/>
                </a:ext>
              </a:extLst>
            </p:cNvPr>
            <p:cNvSpPr txBox="1"/>
            <p:nvPr/>
          </p:nvSpPr>
          <p:spPr>
            <a:xfrm>
              <a:off x="7032303" y="2568102"/>
              <a:ext cx="111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R$</a:t>
              </a:r>
              <a:r>
                <a:rPr lang="pt-BR"/>
                <a:t> </a:t>
              </a:r>
              <a:r>
                <a:rPr lang="pt-BR" sz="1600"/>
                <a:t>10,00</a:t>
              </a:r>
              <a:endParaRPr lang="pt-BR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FDB25C16-38DD-FE41-3D27-71E2A1E852AB}"/>
                </a:ext>
              </a:extLst>
            </p:cNvPr>
            <p:cNvSpPr txBox="1"/>
            <p:nvPr/>
          </p:nvSpPr>
          <p:spPr>
            <a:xfrm>
              <a:off x="6149377" y="3609180"/>
              <a:ext cx="111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R$</a:t>
              </a:r>
              <a:r>
                <a:rPr lang="pt-BR"/>
                <a:t> </a:t>
              </a:r>
              <a:r>
                <a:rPr lang="pt-BR" sz="1600"/>
                <a:t>0,00</a:t>
              </a:r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29A3D60-9E48-A7A1-777A-43EE8DA43232}"/>
                </a:ext>
              </a:extLst>
            </p:cNvPr>
            <p:cNvSpPr txBox="1"/>
            <p:nvPr/>
          </p:nvSpPr>
          <p:spPr>
            <a:xfrm>
              <a:off x="4373570" y="2588167"/>
              <a:ext cx="1112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R$</a:t>
              </a:r>
              <a:r>
                <a:rPr lang="pt-BR"/>
                <a:t> </a:t>
              </a:r>
              <a:r>
                <a:rPr lang="pt-BR" sz="1600"/>
                <a:t>0,00</a:t>
              </a:r>
              <a:endParaRPr lang="pt-BR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1E60013-7D8D-B676-497D-87F7D2F1971B}"/>
              </a:ext>
            </a:extLst>
          </p:cNvPr>
          <p:cNvGrpSpPr/>
          <p:nvPr/>
        </p:nvGrpSpPr>
        <p:grpSpPr>
          <a:xfrm>
            <a:off x="6208859" y="2595383"/>
            <a:ext cx="5132738" cy="2837798"/>
            <a:chOff x="3618252" y="2568102"/>
            <a:chExt cx="5132738" cy="2837798"/>
          </a:xfrm>
        </p:grpSpPr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84C7D4E4-2AB3-516E-D051-2FDF33DE9D63}"/>
                </a:ext>
              </a:extLst>
            </p:cNvPr>
            <p:cNvSpPr txBox="1"/>
            <p:nvPr/>
          </p:nvSpPr>
          <p:spPr>
            <a:xfrm>
              <a:off x="5319821" y="3129976"/>
              <a:ext cx="1657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 </a:t>
              </a:r>
              <a:r>
                <a:rPr lang="pt-BR" sz="1600" err="1"/>
                <a:t>Zether</a:t>
              </a:r>
              <a:r>
                <a:rPr lang="pt-BR" sz="1600"/>
                <a:t> B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95A74437-F4C7-CD94-3349-7E5828638602}"/>
                </a:ext>
              </a:extLst>
            </p:cNvPr>
            <p:cNvSpPr txBox="1"/>
            <p:nvPr/>
          </p:nvSpPr>
          <p:spPr>
            <a:xfrm>
              <a:off x="7077405" y="3944115"/>
              <a:ext cx="1673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 </a:t>
              </a:r>
              <a:r>
                <a:rPr lang="pt-BR" sz="1600" err="1"/>
                <a:t>Zether</a:t>
              </a:r>
              <a:r>
                <a:rPr lang="pt-BR" sz="1600"/>
                <a:t> A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80AFBC5-DFF8-8B7D-4E69-8E24E0AD4CB2}"/>
                </a:ext>
              </a:extLst>
            </p:cNvPr>
            <p:cNvSpPr txBox="1"/>
            <p:nvPr/>
          </p:nvSpPr>
          <p:spPr>
            <a:xfrm>
              <a:off x="3618252" y="3809181"/>
              <a:ext cx="1673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 </a:t>
              </a:r>
              <a:r>
                <a:rPr lang="pt-BR" sz="1600" err="1"/>
                <a:t>Zether</a:t>
              </a:r>
              <a:r>
                <a:rPr lang="pt-BR" sz="1600"/>
                <a:t> D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B7F23B2F-B5B7-3A2F-1757-4A456F6C1C6B}"/>
                </a:ext>
              </a:extLst>
            </p:cNvPr>
            <p:cNvSpPr txBox="1"/>
            <p:nvPr/>
          </p:nvSpPr>
          <p:spPr>
            <a:xfrm>
              <a:off x="5358718" y="5067346"/>
              <a:ext cx="1673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 </a:t>
              </a:r>
              <a:r>
                <a:rPr lang="pt-BR" sz="1600" err="1"/>
                <a:t>Zether</a:t>
              </a:r>
              <a:r>
                <a:rPr lang="pt-BR" sz="1600"/>
                <a:t> C</a:t>
              </a:r>
            </a:p>
          </p:txBody>
        </p: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BD7D54DA-EFDA-8F7C-E25C-F63D4D9188FD}"/>
                </a:ext>
              </a:extLst>
            </p:cNvPr>
            <p:cNvCxnSpPr>
              <a:cxnSpLocks/>
            </p:cNvCxnSpPr>
            <p:nvPr/>
          </p:nvCxnSpPr>
          <p:spPr>
            <a:xfrm>
              <a:off x="6653719" y="2726295"/>
              <a:ext cx="733541" cy="446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A33FDBB1-C41E-C18B-9860-3A849237A1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727" y="2726295"/>
              <a:ext cx="589673" cy="400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467A62EF-E8BB-37DC-E215-84AAE882053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68530"/>
              <a:ext cx="0" cy="6348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9EAE0058-2D0F-D5B3-A632-6B41B925F57D}"/>
                </a:ext>
              </a:extLst>
            </p:cNvPr>
            <p:cNvSpPr txBox="1"/>
            <p:nvPr/>
          </p:nvSpPr>
          <p:spPr>
            <a:xfrm>
              <a:off x="7032303" y="2568102"/>
              <a:ext cx="1112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1 </a:t>
              </a:r>
              <a:r>
                <a:rPr lang="pt-BR" sz="1600" err="1"/>
                <a:t>TPFt</a:t>
              </a:r>
              <a:endParaRPr lang="pt-BR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BB60BB41-0EC0-FEC5-62CA-4544ADB8D63D}"/>
                </a:ext>
              </a:extLst>
            </p:cNvPr>
            <p:cNvSpPr txBox="1"/>
            <p:nvPr/>
          </p:nvSpPr>
          <p:spPr>
            <a:xfrm>
              <a:off x="6149377" y="3609180"/>
              <a:ext cx="1112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0 </a:t>
              </a:r>
              <a:r>
                <a:rPr lang="pt-BR" sz="1600" err="1"/>
                <a:t>TPFt</a:t>
              </a:r>
              <a:endParaRPr lang="pt-BR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8531994E-2C96-D1CE-F52E-906CF79BF0BD}"/>
                </a:ext>
              </a:extLst>
            </p:cNvPr>
            <p:cNvSpPr txBox="1"/>
            <p:nvPr/>
          </p:nvSpPr>
          <p:spPr>
            <a:xfrm>
              <a:off x="4373570" y="2588167"/>
              <a:ext cx="1112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0 </a:t>
              </a:r>
              <a:r>
                <a:rPr lang="pt-BR" sz="1600" err="1"/>
                <a:t>TPFt</a:t>
              </a:r>
              <a:endParaRPr lang="pt-BR"/>
            </a:p>
          </p:txBody>
        </p:sp>
      </p:grpSp>
      <p:pic>
        <p:nvPicPr>
          <p:cNvPr id="47" name="Gráfico 46">
            <a:extLst>
              <a:ext uri="{FF2B5EF4-FFF2-40B4-BE49-F238E27FC236}">
                <a16:creationId xmlns:a16="http://schemas.microsoft.com/office/drawing/2014/main" id="{13919D5A-1455-F936-52A8-E6F209B32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3609" y="2469518"/>
            <a:ext cx="720000" cy="720000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D796A9C1-07F5-11BE-9293-C43F0803D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1463" y="3155863"/>
            <a:ext cx="720000" cy="720000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05DCD6F6-A1E1-A5F2-941C-640C4C2279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45485" y="3217513"/>
            <a:ext cx="720000" cy="720000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5ACBE796-FEFA-428D-B269-4456DEB30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79424" y="430995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8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11031BE-C2BB-EAA4-5597-1D84D943574E}"/>
              </a:ext>
            </a:extLst>
          </p:cNvPr>
          <p:cNvSpPr/>
          <p:nvPr/>
        </p:nvSpPr>
        <p:spPr>
          <a:xfrm>
            <a:off x="1074177" y="1366727"/>
            <a:ext cx="10444816" cy="449746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86CB57A-F71C-C7DD-464B-4A0E750B3BD2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16E0B2D-7A24-826A-9281-DD8939DF4330}"/>
              </a:ext>
            </a:extLst>
          </p:cNvPr>
          <p:cNvSpPr txBox="1">
            <a:spLocks/>
          </p:cNvSpPr>
          <p:nvPr/>
        </p:nvSpPr>
        <p:spPr>
          <a:xfrm>
            <a:off x="807867" y="878889"/>
            <a:ext cx="8753227" cy="54285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pt-BR" sz="4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12B7E3-77A2-FC7A-9409-BB935490BA75}"/>
              </a:ext>
            </a:extLst>
          </p:cNvPr>
          <p:cNvSpPr txBox="1"/>
          <p:nvPr/>
        </p:nvSpPr>
        <p:spPr>
          <a:xfrm>
            <a:off x="3756657" y="1617342"/>
            <a:ext cx="487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008295"/>
                </a:solidFill>
              </a:rPr>
              <a:t>Cenário: A transfere R$ 10,00 para B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F9DE90B-CC85-FC8D-7AD1-005ABF471FFA}"/>
              </a:ext>
            </a:extLst>
          </p:cNvPr>
          <p:cNvGrpSpPr/>
          <p:nvPr/>
        </p:nvGrpSpPr>
        <p:grpSpPr>
          <a:xfrm>
            <a:off x="5319821" y="2366295"/>
            <a:ext cx="1657993" cy="1102235"/>
            <a:chOff x="5319821" y="2807808"/>
            <a:chExt cx="1657993" cy="1102235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8BFEC71-A2CB-822B-1C3F-403EFDD3B867}"/>
                </a:ext>
              </a:extLst>
            </p:cNvPr>
            <p:cNvSpPr txBox="1"/>
            <p:nvPr/>
          </p:nvSpPr>
          <p:spPr>
            <a:xfrm>
              <a:off x="5319821" y="3571489"/>
              <a:ext cx="16579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 </a:t>
              </a:r>
              <a:r>
                <a:rPr lang="pt-BR" sz="1600" err="1"/>
                <a:t>Zether</a:t>
              </a:r>
              <a:r>
                <a:rPr lang="pt-BR" sz="1600"/>
                <a:t> A</a:t>
              </a:r>
            </a:p>
          </p:txBody>
        </p:sp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2780E9DB-E484-CA66-349F-9D8AD2B9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36000" y="2807808"/>
              <a:ext cx="720000" cy="720000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82996CD-6B1F-DDE7-5536-D72939C67A71}"/>
              </a:ext>
            </a:extLst>
          </p:cNvPr>
          <p:cNvGrpSpPr/>
          <p:nvPr/>
        </p:nvGrpSpPr>
        <p:grpSpPr>
          <a:xfrm>
            <a:off x="7797570" y="3001111"/>
            <a:ext cx="1673585" cy="1102235"/>
            <a:chOff x="7635976" y="2807808"/>
            <a:chExt cx="1673585" cy="1102235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A6C9E7CE-8D60-9723-7688-7C88166974A6}"/>
                </a:ext>
              </a:extLst>
            </p:cNvPr>
            <p:cNvSpPr txBox="1"/>
            <p:nvPr/>
          </p:nvSpPr>
          <p:spPr>
            <a:xfrm>
              <a:off x="7635976" y="3571489"/>
              <a:ext cx="1673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 </a:t>
              </a:r>
              <a:r>
                <a:rPr lang="pt-BR" sz="1600" err="1"/>
                <a:t>Zether</a:t>
              </a:r>
              <a:r>
                <a:rPr lang="pt-BR" sz="1600"/>
                <a:t> B</a:t>
              </a:r>
            </a:p>
          </p:txBody>
        </p:sp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BD4DAECC-DBE7-57B4-2136-86A16614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15438" y="2807808"/>
              <a:ext cx="720000" cy="72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02C254F-4FD3-7AE2-464E-BA828F0B27A9}"/>
              </a:ext>
            </a:extLst>
          </p:cNvPr>
          <p:cNvGrpSpPr/>
          <p:nvPr/>
        </p:nvGrpSpPr>
        <p:grpSpPr>
          <a:xfrm>
            <a:off x="2882440" y="2991332"/>
            <a:ext cx="1673585" cy="1102235"/>
            <a:chOff x="7635976" y="2807808"/>
            <a:chExt cx="1673585" cy="11022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1F699F00-9774-685E-C5C5-2CC4C9D5321A}"/>
                </a:ext>
              </a:extLst>
            </p:cNvPr>
            <p:cNvSpPr txBox="1"/>
            <p:nvPr/>
          </p:nvSpPr>
          <p:spPr>
            <a:xfrm>
              <a:off x="7635976" y="3571489"/>
              <a:ext cx="1673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 </a:t>
              </a:r>
              <a:r>
                <a:rPr lang="pt-BR" sz="1600" err="1"/>
                <a:t>Zether</a:t>
              </a:r>
              <a:r>
                <a:rPr lang="pt-BR" sz="1600"/>
                <a:t> D</a:t>
              </a: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08F09A19-011E-CDD0-1325-254C034BC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15438" y="2807808"/>
              <a:ext cx="720000" cy="720000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EC62709-D3C3-DAFF-7924-91E27B0EE6DB}"/>
              </a:ext>
            </a:extLst>
          </p:cNvPr>
          <p:cNvGrpSpPr/>
          <p:nvPr/>
        </p:nvGrpSpPr>
        <p:grpSpPr>
          <a:xfrm>
            <a:off x="5358718" y="4303665"/>
            <a:ext cx="1673585" cy="1102235"/>
            <a:chOff x="7635976" y="2807808"/>
            <a:chExt cx="1673585" cy="1102235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F5EE389-ADE1-D9F8-40A3-360501469328}"/>
                </a:ext>
              </a:extLst>
            </p:cNvPr>
            <p:cNvSpPr txBox="1"/>
            <p:nvPr/>
          </p:nvSpPr>
          <p:spPr>
            <a:xfrm>
              <a:off x="7635976" y="3571489"/>
              <a:ext cx="1673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Carteira </a:t>
              </a:r>
              <a:r>
                <a:rPr lang="pt-BR" sz="1600" err="1"/>
                <a:t>Zether</a:t>
              </a:r>
              <a:r>
                <a:rPr lang="pt-BR" sz="1600"/>
                <a:t> C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48B2B0DA-D342-FAF7-872C-66483827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15438" y="2807808"/>
              <a:ext cx="720000" cy="720000"/>
            </a:xfrm>
            <a:prstGeom prst="rect">
              <a:avLst/>
            </a:prstGeom>
          </p:spPr>
        </p:pic>
      </p:grp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A4584A51-3D30-FCBE-1103-35C4F100B897}"/>
              </a:ext>
            </a:extLst>
          </p:cNvPr>
          <p:cNvCxnSpPr/>
          <p:nvPr/>
        </p:nvCxnSpPr>
        <p:spPr>
          <a:xfrm>
            <a:off x="6653719" y="2726295"/>
            <a:ext cx="1313234" cy="62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BA843EA-B4C9-BA25-8E45-C71D33E50C4B}"/>
              </a:ext>
            </a:extLst>
          </p:cNvPr>
          <p:cNvCxnSpPr/>
          <p:nvPr/>
        </p:nvCxnSpPr>
        <p:spPr>
          <a:xfrm flipH="1">
            <a:off x="4338536" y="2726295"/>
            <a:ext cx="1147864" cy="57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F867FB57-C627-F22C-63EC-5FF8D6031856}"/>
              </a:ext>
            </a:extLst>
          </p:cNvPr>
          <p:cNvCxnSpPr>
            <a:cxnSpLocks/>
          </p:cNvCxnSpPr>
          <p:nvPr/>
        </p:nvCxnSpPr>
        <p:spPr>
          <a:xfrm>
            <a:off x="6096000" y="3468530"/>
            <a:ext cx="0" cy="63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8AE3406-3B26-D659-CF89-C3318ED7F62A}"/>
              </a:ext>
            </a:extLst>
          </p:cNvPr>
          <p:cNvSpPr txBox="1"/>
          <p:nvPr/>
        </p:nvSpPr>
        <p:spPr>
          <a:xfrm>
            <a:off x="7032303" y="2568102"/>
            <a:ext cx="111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/>
              <a:t>R$</a:t>
            </a:r>
            <a:r>
              <a:rPr lang="pt-BR"/>
              <a:t> </a:t>
            </a:r>
            <a:r>
              <a:rPr lang="pt-BR" sz="1600"/>
              <a:t>10,00</a:t>
            </a:r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DB25C16-38DD-FE41-3D27-71E2A1E852AB}"/>
              </a:ext>
            </a:extLst>
          </p:cNvPr>
          <p:cNvSpPr txBox="1"/>
          <p:nvPr/>
        </p:nvSpPr>
        <p:spPr>
          <a:xfrm>
            <a:off x="6149377" y="3609180"/>
            <a:ext cx="111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/>
              <a:t>R$</a:t>
            </a:r>
            <a:r>
              <a:rPr lang="pt-BR"/>
              <a:t> </a:t>
            </a:r>
            <a:r>
              <a:rPr lang="pt-BR" sz="1600"/>
              <a:t>0,00</a:t>
            </a:r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9A3D60-9E48-A7A1-777A-43EE8DA43232}"/>
              </a:ext>
            </a:extLst>
          </p:cNvPr>
          <p:cNvSpPr txBox="1"/>
          <p:nvPr/>
        </p:nvSpPr>
        <p:spPr>
          <a:xfrm>
            <a:off x="4105307" y="2622000"/>
            <a:ext cx="111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/>
              <a:t>R$</a:t>
            </a:r>
            <a:r>
              <a:rPr lang="pt-BR"/>
              <a:t> </a:t>
            </a:r>
            <a:r>
              <a:rPr lang="pt-BR" sz="1600"/>
              <a:t>0,00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55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86CB57A-F71C-C7DD-464B-4A0E750B3BD2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16E0B2D-7A24-826A-9281-DD8939DF4330}"/>
              </a:ext>
            </a:extLst>
          </p:cNvPr>
          <p:cNvSpPr txBox="1">
            <a:spLocks/>
          </p:cNvSpPr>
          <p:nvPr/>
        </p:nvSpPr>
        <p:spPr>
          <a:xfrm>
            <a:off x="807867" y="878889"/>
            <a:ext cx="8753227" cy="54285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pt-BR" sz="4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Privacidade: Prova de conhecimento zero (Zero </a:t>
            </a:r>
            <a:r>
              <a:rPr lang="pt-BR" sz="2200" i="0" err="1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Knowledge</a:t>
            </a:r>
            <a:r>
              <a:rPr lang="pt-BR" sz="22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 </a:t>
            </a:r>
            <a:r>
              <a:rPr lang="pt-BR" sz="2200" i="0" err="1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Proof</a:t>
            </a:r>
            <a:r>
              <a:rPr lang="pt-BR" sz="22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)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Prova de conhecimento zero</a:t>
            </a:r>
          </a:p>
          <a:p>
            <a:pPr lvl="1" algn="just" fontAlgn="base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Uso de modelos matemáticos e protocolos criptográficos</a:t>
            </a:r>
          </a:p>
          <a:p>
            <a:pPr lvl="1" algn="just" fontAlgn="base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método pelo qual uma parte prova à outra parte que algo é verdadeiro, sem revelar nenhuma informação além do fato de que esta afirmação específica é verdadeira. 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Privacidade e anonimidade</a:t>
            </a:r>
          </a:p>
          <a:p>
            <a:pPr lvl="1" algn="just" fontAlgn="base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Privacidade: dados da transação não visíveis aos não envolvidos</a:t>
            </a:r>
          </a:p>
          <a:p>
            <a:pPr lvl="1" algn="just" fontAlgn="base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Anonimidade: não se conhece quem transacionou  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931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86CB57A-F71C-C7DD-464B-4A0E750B3BD2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16E0B2D-7A24-826A-9281-DD8939DF4330}"/>
              </a:ext>
            </a:extLst>
          </p:cNvPr>
          <p:cNvSpPr txBox="1">
            <a:spLocks/>
          </p:cNvSpPr>
          <p:nvPr/>
        </p:nvSpPr>
        <p:spPr>
          <a:xfrm>
            <a:off x="807867" y="878889"/>
            <a:ext cx="8753227" cy="54285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pt-BR" sz="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Desenvolvido pela equipe da JPMorgan (</a:t>
            </a:r>
            <a:r>
              <a:rPr lang="pt-BR" sz="1200">
                <a:solidFill>
                  <a:srgbClr val="008295"/>
                </a:solidFill>
                <a:ea typeface="+mn-lt"/>
                <a:cs typeface="+mn-lt"/>
                <a:hlinkClick r:id="rId3"/>
              </a:rPr>
              <a:t>anonymous-zether/docs/AnonZether.pdf at master · Consensys/anonymous-zether · GitHub</a:t>
            </a:r>
            <a:r>
              <a:rPr lang="pt-BR" sz="1800">
                <a:solidFill>
                  <a:srgbClr val="008295"/>
                </a:solidFill>
                <a:ea typeface="+mn-lt"/>
                <a:cs typeface="+mn-lt"/>
              </a:rPr>
              <a:t>)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Baseado no </a:t>
            </a:r>
            <a:r>
              <a:rPr lang="pt-BR" sz="1800" i="0" err="1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paper</a:t>
            </a:r>
            <a:r>
              <a:rPr lang="pt-BR" sz="18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 “</a:t>
            </a:r>
            <a:r>
              <a:rPr lang="pt-BR" sz="1800" i="0" err="1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Zether</a:t>
            </a:r>
            <a:r>
              <a:rPr lang="pt-BR" sz="18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 - </a:t>
            </a:r>
            <a:r>
              <a:rPr lang="en-US" sz="18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Towards Privacy in a Smart Contract World” (</a:t>
            </a:r>
            <a:r>
              <a:rPr lang="pt-BR" sz="1200">
                <a:hlinkClick r:id="rId4"/>
              </a:rPr>
              <a:t>zether.pdf (stanford.edu)</a:t>
            </a:r>
            <a:endParaRPr lang="pt-BR" sz="1200">
              <a:ea typeface="Calibri"/>
              <a:cs typeface="Calibri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Privacidade 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e anonimidade em</a:t>
            </a:r>
            <a:r>
              <a:rPr lang="pt-BR" sz="18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 redes Ethereum utilizando:</a:t>
            </a:r>
          </a:p>
          <a:p>
            <a:pPr marL="800100" lvl="1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4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Criptografia </a:t>
            </a:r>
            <a:r>
              <a:rPr lang="pt-BR" sz="14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homomórfica</a:t>
            </a:r>
            <a:r>
              <a:rPr lang="pt-BR" sz="14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(</a:t>
            </a:r>
            <a:r>
              <a:rPr lang="pt-BR" sz="14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ElGamal</a:t>
            </a:r>
            <a:r>
              <a:rPr lang="pt-BR" sz="14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)</a:t>
            </a:r>
          </a:p>
          <a:p>
            <a:pPr marL="800100" lvl="1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400" i="0">
                <a:solidFill>
                  <a:srgbClr val="008295"/>
                </a:solidFill>
                <a:effectLst/>
                <a:latin typeface="+mj-lt"/>
                <a:ea typeface="+mn-lt"/>
                <a:cs typeface="+mn-lt"/>
              </a:rPr>
              <a:t>Prova de conhecimento zero</a:t>
            </a:r>
            <a:r>
              <a:rPr lang="pt-BR" sz="14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 </a:t>
            </a:r>
          </a:p>
          <a:p>
            <a:pPr marL="800100" lvl="1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4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Anonimity</a:t>
            </a:r>
            <a:r>
              <a:rPr lang="pt-BR" sz="14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set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Implementação em EVM mantida pela </a:t>
            </a:r>
            <a:r>
              <a:rPr lang="pt-BR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Consensys</a:t>
            </a: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 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Repositório</a:t>
            </a:r>
            <a:r>
              <a:rPr lang="en-US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a ser </a:t>
            </a:r>
            <a:r>
              <a:rPr lang="en-US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utilizado</a:t>
            </a:r>
            <a:r>
              <a:rPr lang="en-US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é o da </a:t>
            </a:r>
            <a:r>
              <a:rPr lang="en-US" sz="18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Kaleido</a:t>
            </a:r>
            <a:r>
              <a:rPr lang="en-US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(</a:t>
            </a:r>
            <a:r>
              <a:rPr lang="pt-BR" sz="1200">
                <a:hlinkClick r:id="rId5"/>
              </a:rPr>
              <a:t>GitHub - kaleido-io/anonymous-zether-client at real-digital</a:t>
            </a:r>
            <a:r>
              <a:rPr lang="en-US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)</a:t>
            </a: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080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2E6FE3F-20C3-13F8-4E6C-11988C2000B2}"/>
              </a:ext>
            </a:extLst>
          </p:cNvPr>
          <p:cNvSpPr/>
          <p:nvPr/>
        </p:nvSpPr>
        <p:spPr>
          <a:xfrm>
            <a:off x="551782" y="1374381"/>
            <a:ext cx="5473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b="1">
                <a:solidFill>
                  <a:srgbClr val="008296"/>
                </a:solidFill>
                <a:cs typeface="Arial" panose="020B0604020202020204" pitchFamily="34" charset="0"/>
              </a:rPr>
              <a:t>Zero </a:t>
            </a:r>
            <a:r>
              <a:rPr lang="pt-BR" sz="4000" b="1" err="1">
                <a:solidFill>
                  <a:srgbClr val="008296"/>
                </a:solidFill>
                <a:cs typeface="Arial" panose="020B0604020202020204" pitchFamily="34" charset="0"/>
              </a:rPr>
              <a:t>knowledge</a:t>
            </a:r>
            <a:r>
              <a:rPr lang="pt-BR" sz="4000" b="1">
                <a:solidFill>
                  <a:srgbClr val="008296"/>
                </a:solidFill>
                <a:cs typeface="Arial" panose="020B0604020202020204" pitchFamily="34" charset="0"/>
              </a:rPr>
              <a:t> </a:t>
            </a:r>
            <a:r>
              <a:rPr lang="pt-BR" sz="4000" b="1" err="1">
                <a:solidFill>
                  <a:srgbClr val="008296"/>
                </a:solidFill>
                <a:cs typeface="Arial" panose="020B0604020202020204" pitchFamily="34" charset="0"/>
              </a:rPr>
              <a:t>proof</a:t>
            </a:r>
            <a:endParaRPr lang="pt-BR" sz="4000">
              <a:solidFill>
                <a:srgbClr val="008296"/>
              </a:solidFill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4DBF8A-54AA-91C7-21D7-C7E30D6A35EB}"/>
              </a:ext>
            </a:extLst>
          </p:cNvPr>
          <p:cNvSpPr txBox="1"/>
          <p:nvPr/>
        </p:nvSpPr>
        <p:spPr>
          <a:xfrm>
            <a:off x="781455" y="3026116"/>
            <a:ext cx="191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Chaves envolvidas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5D6D3C-97DE-B0F3-5BE4-B6C28F2CCB1B}"/>
              </a:ext>
            </a:extLst>
          </p:cNvPr>
          <p:cNvSpPr txBox="1"/>
          <p:nvPr/>
        </p:nvSpPr>
        <p:spPr>
          <a:xfrm>
            <a:off x="4532980" y="2782668"/>
            <a:ext cx="174858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Operações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FBF3222-0F3B-B473-73B9-155536C1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418" y="2512668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006F9D5-D965-044D-28C1-E811556F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953" y="2632015"/>
            <a:ext cx="540000" cy="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292BC6-5911-CA2C-7CE2-7B3D4307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116" y="2683336"/>
            <a:ext cx="540000" cy="54000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D4992F4-6C47-EE66-B5F4-F79FB979C2F7}"/>
              </a:ext>
            </a:extLst>
          </p:cNvPr>
          <p:cNvSpPr txBox="1">
            <a:spLocks/>
          </p:cNvSpPr>
          <p:nvPr/>
        </p:nvSpPr>
        <p:spPr>
          <a:xfrm>
            <a:off x="551782" y="2149812"/>
            <a:ext cx="11394763" cy="45089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Prova é gerada </a:t>
            </a:r>
            <a:r>
              <a:rPr lang="pt-BR" sz="2200" i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off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</a:t>
            </a:r>
            <a:r>
              <a:rPr lang="pt-BR" sz="2200" i="1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chain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e adicionada à transação para validação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Garante saldo inicial do debitado e que valor debitado = soma valores creditados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Entre a geração da prova e a validação não pode haver alteração do saldo</a:t>
            </a:r>
          </a:p>
          <a:p>
            <a:pPr marL="0" indent="0" algn="just" fontAlgn="base">
              <a:lnSpc>
                <a:spcPct val="150000"/>
              </a:lnSpc>
              <a:buNone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</a:t>
            </a: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25C1336E-6132-EC90-AD7D-5C0F91413D55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6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2E6FE3F-20C3-13F8-4E6C-11988C2000B2}"/>
              </a:ext>
            </a:extLst>
          </p:cNvPr>
          <p:cNvSpPr/>
          <p:nvPr/>
        </p:nvSpPr>
        <p:spPr>
          <a:xfrm>
            <a:off x="551782" y="1374381"/>
            <a:ext cx="5473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b="1">
                <a:solidFill>
                  <a:srgbClr val="008296"/>
                </a:solidFill>
                <a:cs typeface="Arial" panose="020B0604020202020204" pitchFamily="34" charset="0"/>
              </a:rPr>
              <a:t>Transação</a:t>
            </a:r>
            <a:endParaRPr lang="pt-BR" sz="4000">
              <a:solidFill>
                <a:srgbClr val="008296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2" name="Tabela 2">
            <a:extLst>
              <a:ext uri="{FF2B5EF4-FFF2-40B4-BE49-F238E27FC236}">
                <a16:creationId xmlns:a16="http://schemas.microsoft.com/office/drawing/2014/main" id="{CE2C2A5E-FCF0-A6D3-124E-E1C7E76D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943120"/>
              </p:ext>
            </p:extLst>
          </p:nvPr>
        </p:nvGraphicFramePr>
        <p:xfrm>
          <a:off x="701301" y="2343761"/>
          <a:ext cx="10648431" cy="3670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493">
                  <a:extLst>
                    <a:ext uri="{9D8B030D-6E8A-4147-A177-3AD203B41FA5}">
                      <a16:colId xmlns:a16="http://schemas.microsoft.com/office/drawing/2014/main" val="2786624207"/>
                    </a:ext>
                  </a:extLst>
                </a:gridCol>
                <a:gridCol w="4239772">
                  <a:extLst>
                    <a:ext uri="{9D8B030D-6E8A-4147-A177-3AD203B41FA5}">
                      <a16:colId xmlns:a16="http://schemas.microsoft.com/office/drawing/2014/main" val="3974871794"/>
                    </a:ext>
                  </a:extLst>
                </a:gridCol>
                <a:gridCol w="4173166">
                  <a:extLst>
                    <a:ext uri="{9D8B030D-6E8A-4147-A177-3AD203B41FA5}">
                      <a16:colId xmlns:a16="http://schemas.microsoft.com/office/drawing/2014/main" val="953957338"/>
                    </a:ext>
                  </a:extLst>
                </a:gridCol>
              </a:tblGrid>
              <a:tr h="1094274">
                <a:tc>
                  <a:txBody>
                    <a:bodyPr/>
                    <a:lstStyle/>
                    <a:p>
                      <a:endParaRPr lang="pt-BR" sz="2000"/>
                    </a:p>
                  </a:txBody>
                  <a:tcPr marL="137747" marR="137747" marT="68873" marB="68873">
                    <a:solidFill>
                      <a:srgbClr val="008296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2000"/>
                    </a:p>
                  </a:txBody>
                  <a:tcPr marL="137747" marR="137747" marT="68873" marB="68873">
                    <a:solidFill>
                      <a:srgbClr val="008296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2000"/>
                    </a:p>
                  </a:txBody>
                  <a:tcPr marL="137747" marR="137747" marT="68873" marB="68873">
                    <a:solidFill>
                      <a:srgbClr val="0082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58329"/>
                  </a:ext>
                </a:extLst>
              </a:tr>
              <a:tr h="615705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Carteira </a:t>
                      </a:r>
                      <a:r>
                        <a:rPr lang="pt-BR" sz="2000" err="1"/>
                        <a:t>Zether</a:t>
                      </a:r>
                      <a:r>
                        <a:rPr lang="pt-BR" sz="2000"/>
                        <a:t> A</a:t>
                      </a:r>
                    </a:p>
                    <a:p>
                      <a:pPr algn="ctr"/>
                      <a:r>
                        <a:rPr lang="pt-BR" sz="2000"/>
                        <a:t>Carteira </a:t>
                      </a:r>
                      <a:r>
                        <a:rPr lang="pt-BR" sz="2000" err="1"/>
                        <a:t>Zether</a:t>
                      </a:r>
                      <a:r>
                        <a:rPr lang="pt-BR" sz="2000"/>
                        <a:t> B</a:t>
                      </a:r>
                    </a:p>
                    <a:p>
                      <a:pPr algn="ctr"/>
                      <a:r>
                        <a:rPr lang="pt-BR" sz="2000"/>
                        <a:t>Carteira </a:t>
                      </a:r>
                      <a:r>
                        <a:rPr lang="pt-BR" sz="2000" err="1"/>
                        <a:t>Zether</a:t>
                      </a:r>
                      <a:r>
                        <a:rPr lang="pt-BR" sz="2000"/>
                        <a:t> C</a:t>
                      </a:r>
                    </a:p>
                    <a:p>
                      <a:pPr algn="ctr"/>
                      <a:r>
                        <a:rPr lang="pt-BR" sz="2000"/>
                        <a:t>Carteira </a:t>
                      </a:r>
                      <a:r>
                        <a:rPr lang="pt-BR" sz="2000" err="1"/>
                        <a:t>Zether</a:t>
                      </a:r>
                      <a:r>
                        <a:rPr lang="pt-BR" sz="2000"/>
                        <a:t> D</a:t>
                      </a:r>
                    </a:p>
                  </a:txBody>
                  <a:tcPr marL="137747" marR="137747" marT="68873" marB="6887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1. Débito de R$ 10,00 na carteira A – criptografado com chave 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/>
                        <a:t>2. Crédito de 10,00 na carteira B – criptografado com chave 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/>
                        <a:t>3. Crédito de 0,00 na carteira C – criptografado com chave 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/>
                        <a:t>4. Crédito de 0,00 na carteira D – criptografado com chave D</a:t>
                      </a:r>
                    </a:p>
                  </a:txBody>
                  <a:tcPr marL="137747" marR="137747" marT="68873" marB="68873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Garante saldo inicial do debitado e que valor debitado = soma valores creditados</a:t>
                      </a:r>
                    </a:p>
                  </a:txBody>
                  <a:tcPr marL="137747" marR="137747" marT="68873" marB="68873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687290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4DBF8A-54AA-91C7-21D7-C7E30D6A35EB}"/>
              </a:ext>
            </a:extLst>
          </p:cNvPr>
          <p:cNvSpPr txBox="1"/>
          <p:nvPr/>
        </p:nvSpPr>
        <p:spPr>
          <a:xfrm>
            <a:off x="781455" y="3026116"/>
            <a:ext cx="191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Chaves envolvidas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5D6D3C-97DE-B0F3-5BE4-B6C28F2CCB1B}"/>
              </a:ext>
            </a:extLst>
          </p:cNvPr>
          <p:cNvSpPr txBox="1"/>
          <p:nvPr/>
        </p:nvSpPr>
        <p:spPr>
          <a:xfrm>
            <a:off x="4532980" y="2782668"/>
            <a:ext cx="174858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Operações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B8DEE79-F5DA-A60F-52EB-DB3BE0D702DE}"/>
              </a:ext>
            </a:extLst>
          </p:cNvPr>
          <p:cNvSpPr txBox="1"/>
          <p:nvPr/>
        </p:nvSpPr>
        <p:spPr>
          <a:xfrm>
            <a:off x="7790130" y="2683336"/>
            <a:ext cx="292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</a:rPr>
              <a:t>Zero </a:t>
            </a:r>
            <a:r>
              <a:rPr lang="pt-BR" b="1" err="1">
                <a:solidFill>
                  <a:schemeClr val="bg1"/>
                </a:solidFill>
              </a:rPr>
              <a:t>Knowledge</a:t>
            </a:r>
            <a:r>
              <a:rPr lang="pt-BR" b="1">
                <a:solidFill>
                  <a:schemeClr val="bg1"/>
                </a:solidFill>
              </a:rPr>
              <a:t> </a:t>
            </a:r>
            <a:r>
              <a:rPr lang="pt-BR" b="1" err="1">
                <a:solidFill>
                  <a:schemeClr val="bg1"/>
                </a:solidFill>
              </a:rPr>
              <a:t>Proof</a:t>
            </a:r>
            <a:endParaRPr lang="pt-BR" b="1">
              <a:solidFill>
                <a:schemeClr val="bg1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FBF3222-0F3B-B473-73B9-155536C1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418" y="2512668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006F9D5-D965-044D-28C1-E811556F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953" y="2632015"/>
            <a:ext cx="540000" cy="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292BC6-5911-CA2C-7CE2-7B3D4307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116" y="2683336"/>
            <a:ext cx="540000" cy="540000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9056A99-3382-F07D-0050-962D42B2C5C8}"/>
              </a:ext>
            </a:extLst>
          </p:cNvPr>
          <p:cNvGrpSpPr/>
          <p:nvPr/>
        </p:nvGrpSpPr>
        <p:grpSpPr>
          <a:xfrm>
            <a:off x="3288649" y="6130731"/>
            <a:ext cx="3472775" cy="504660"/>
            <a:chOff x="3161489" y="5244968"/>
            <a:chExt cx="3715966" cy="54000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26A3725-2F2E-5E1F-123B-64BF95BF78E1}"/>
                </a:ext>
              </a:extLst>
            </p:cNvPr>
            <p:cNvSpPr txBox="1"/>
            <p:nvPr/>
          </p:nvSpPr>
          <p:spPr>
            <a:xfrm>
              <a:off x="3161489" y="5331077"/>
              <a:ext cx="37159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rgbClr val="008295"/>
                  </a:solidFill>
                </a:rPr>
                <a:t>PRIVACIDADE</a:t>
              </a:r>
              <a:endParaRPr lang="pt-BR">
                <a:solidFill>
                  <a:srgbClr val="008295"/>
                </a:solidFill>
              </a:endParaRPr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E20EEA05-F23B-2987-B162-20646F729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9517" y="5244968"/>
              <a:ext cx="540000" cy="540000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C4C4BAC-288C-2448-E233-8B8B44FBFD3F}"/>
              </a:ext>
            </a:extLst>
          </p:cNvPr>
          <p:cNvGrpSpPr/>
          <p:nvPr/>
        </p:nvGrpSpPr>
        <p:grpSpPr>
          <a:xfrm>
            <a:off x="355986" y="6202903"/>
            <a:ext cx="3532967" cy="512962"/>
            <a:chOff x="177221" y="6259859"/>
            <a:chExt cx="3532967" cy="512962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A085B9D-1BD4-D3F7-AA6B-5FE61144D3CD}"/>
                </a:ext>
              </a:extLst>
            </p:cNvPr>
            <p:cNvSpPr txBox="1"/>
            <p:nvPr/>
          </p:nvSpPr>
          <p:spPr>
            <a:xfrm>
              <a:off x="177221" y="6259859"/>
              <a:ext cx="3532967" cy="380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>
                  <a:solidFill>
                    <a:srgbClr val="008295"/>
                  </a:solidFill>
                </a:rPr>
                <a:t>ANONIMIDADE</a:t>
              </a:r>
              <a:endParaRPr lang="pt-BR">
                <a:solidFill>
                  <a:srgbClr val="008295"/>
                </a:solidFill>
              </a:endParaRPr>
            </a:p>
          </p:txBody>
        </p:sp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A38F7FDD-F488-3C8B-DED9-F6850B6CD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822" y="6268161"/>
              <a:ext cx="504660" cy="504660"/>
            </a:xfrm>
            <a:prstGeom prst="rect">
              <a:avLst/>
            </a:prstGeom>
          </p:spPr>
        </p:pic>
      </p:grp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A60764DB-5FD0-47FC-1DD0-8E36E5B0CF17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28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86CB57A-F71C-C7DD-464B-4A0E750B3BD2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16E0B2D-7A24-826A-9281-DD8939DF4330}"/>
              </a:ext>
            </a:extLst>
          </p:cNvPr>
          <p:cNvSpPr txBox="1">
            <a:spLocks/>
          </p:cNvSpPr>
          <p:nvPr/>
        </p:nvSpPr>
        <p:spPr>
          <a:xfrm>
            <a:off x="807867" y="878889"/>
            <a:ext cx="8753227" cy="54285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pt-BR" sz="4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1D6B0C5-5E69-50AE-2236-8AFE292D8DD0}"/>
              </a:ext>
            </a:extLst>
          </p:cNvPr>
          <p:cNvSpPr/>
          <p:nvPr/>
        </p:nvSpPr>
        <p:spPr>
          <a:xfrm>
            <a:off x="2762437" y="1623656"/>
            <a:ext cx="6404042" cy="4624998"/>
          </a:xfrm>
          <a:prstGeom prst="ellipse">
            <a:avLst/>
          </a:prstGeom>
          <a:noFill/>
          <a:ln>
            <a:solidFill>
              <a:srgbClr val="0082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551D4DF-75D0-0EE8-8F69-3D26C53829E2}"/>
              </a:ext>
            </a:extLst>
          </p:cNvPr>
          <p:cNvSpPr txBox="1"/>
          <p:nvPr/>
        </p:nvSpPr>
        <p:spPr>
          <a:xfrm>
            <a:off x="5319821" y="1962649"/>
            <a:ext cx="1556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>
                <a:solidFill>
                  <a:srgbClr val="008295"/>
                </a:solidFill>
              </a:rPr>
              <a:t>DREX público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4E42575-669F-296B-9C1B-73D3C2AB91AD}"/>
              </a:ext>
            </a:extLst>
          </p:cNvPr>
          <p:cNvGrpSpPr/>
          <p:nvPr/>
        </p:nvGrpSpPr>
        <p:grpSpPr>
          <a:xfrm>
            <a:off x="1039570" y="2054371"/>
            <a:ext cx="1328252" cy="1374629"/>
            <a:chOff x="1039570" y="2054371"/>
            <a:chExt cx="1328252" cy="1374629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FBBAC689-400A-DDA5-B1DE-B221AF761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9738" y="2054371"/>
              <a:ext cx="900000" cy="900000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F3B4EB0-7DE7-E326-4339-2DA693904820}"/>
                </a:ext>
              </a:extLst>
            </p:cNvPr>
            <p:cNvSpPr txBox="1"/>
            <p:nvPr/>
          </p:nvSpPr>
          <p:spPr>
            <a:xfrm>
              <a:off x="1039570" y="3059668"/>
              <a:ext cx="132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Carteira A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23001FF8-779C-6532-8636-C1CA421261FD}"/>
              </a:ext>
            </a:extLst>
          </p:cNvPr>
          <p:cNvGrpSpPr/>
          <p:nvPr/>
        </p:nvGrpSpPr>
        <p:grpSpPr>
          <a:xfrm>
            <a:off x="1039570" y="3936155"/>
            <a:ext cx="1328252" cy="1332355"/>
            <a:chOff x="1039570" y="3936155"/>
            <a:chExt cx="1328252" cy="1332355"/>
          </a:xfrm>
        </p:grpSpPr>
        <p:pic>
          <p:nvPicPr>
            <p:cNvPr id="28" name="Gráfico 27">
              <a:extLst>
                <a:ext uri="{FF2B5EF4-FFF2-40B4-BE49-F238E27FC236}">
                  <a16:creationId xmlns:a16="http://schemas.microsoft.com/office/drawing/2014/main" id="{4857C704-D63C-FCED-2518-97199CD7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9738" y="3936155"/>
              <a:ext cx="900000" cy="90000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F2EBCC2-3C8F-607B-1C8E-35F6101FCD64}"/>
                </a:ext>
              </a:extLst>
            </p:cNvPr>
            <p:cNvSpPr txBox="1"/>
            <p:nvPr/>
          </p:nvSpPr>
          <p:spPr>
            <a:xfrm>
              <a:off x="1039570" y="4899178"/>
              <a:ext cx="132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Carteira B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8221F3B0-7808-A112-30AC-21BF883B30E9}"/>
              </a:ext>
            </a:extLst>
          </p:cNvPr>
          <p:cNvGrpSpPr/>
          <p:nvPr/>
        </p:nvGrpSpPr>
        <p:grpSpPr>
          <a:xfrm>
            <a:off x="9824178" y="2005905"/>
            <a:ext cx="1328252" cy="1317798"/>
            <a:chOff x="9824178" y="2005905"/>
            <a:chExt cx="1328252" cy="1317798"/>
          </a:xfrm>
        </p:grpSpPr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FA4097CB-1CDB-D68A-F5E9-E4B138C1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82965" y="2005905"/>
              <a:ext cx="900000" cy="900000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3CCD15E-143D-F8DD-41C3-9E4B2F4489DC}"/>
                </a:ext>
              </a:extLst>
            </p:cNvPr>
            <p:cNvSpPr txBox="1"/>
            <p:nvPr/>
          </p:nvSpPr>
          <p:spPr>
            <a:xfrm>
              <a:off x="9824178" y="2954371"/>
              <a:ext cx="132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Carteira C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5F61F07-0ADA-55FE-AAD9-76030F444CC3}"/>
              </a:ext>
            </a:extLst>
          </p:cNvPr>
          <p:cNvGrpSpPr/>
          <p:nvPr/>
        </p:nvGrpSpPr>
        <p:grpSpPr>
          <a:xfrm>
            <a:off x="9792797" y="3936155"/>
            <a:ext cx="1328252" cy="1299652"/>
            <a:chOff x="9792797" y="3936155"/>
            <a:chExt cx="1328252" cy="1299652"/>
          </a:xfrm>
        </p:grpSpPr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63FAE92D-5333-DDE8-2D7A-239A23A6F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13970" y="3936155"/>
              <a:ext cx="900000" cy="900000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C1338C9-B717-5F53-CD10-CF68B1356547}"/>
                </a:ext>
              </a:extLst>
            </p:cNvPr>
            <p:cNvSpPr txBox="1"/>
            <p:nvPr/>
          </p:nvSpPr>
          <p:spPr>
            <a:xfrm>
              <a:off x="9792797" y="4866475"/>
              <a:ext cx="132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Carteira D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E9775EA-2AA9-8394-5CDE-1E7AA4E8C9C4}"/>
              </a:ext>
            </a:extLst>
          </p:cNvPr>
          <p:cNvGrpSpPr/>
          <p:nvPr/>
        </p:nvGrpSpPr>
        <p:grpSpPr>
          <a:xfrm>
            <a:off x="3899206" y="3495563"/>
            <a:ext cx="1674367" cy="712742"/>
            <a:chOff x="3626861" y="2549576"/>
            <a:chExt cx="1674367" cy="712742"/>
          </a:xfrm>
        </p:grpSpPr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DCA1B477-A2C3-1F27-C92A-5444D4DD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2897" y="2549576"/>
              <a:ext cx="360000" cy="36000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C762EC56-5DD8-798F-E040-8AC2B11D8833}"/>
                </a:ext>
              </a:extLst>
            </p:cNvPr>
            <p:cNvSpPr txBox="1"/>
            <p:nvPr/>
          </p:nvSpPr>
          <p:spPr>
            <a:xfrm>
              <a:off x="3626861" y="2923764"/>
              <a:ext cx="1674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/>
                <a:t>Real </a:t>
              </a:r>
              <a:r>
                <a:rPr lang="pt-BR" sz="1600" err="1"/>
                <a:t>Tokenizado</a:t>
              </a:r>
              <a:endParaRPr lang="pt-BR" sz="160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9EA3B8D-CDEC-C4D9-CAC4-8555CADFC83A}"/>
              </a:ext>
            </a:extLst>
          </p:cNvPr>
          <p:cNvGrpSpPr/>
          <p:nvPr/>
        </p:nvGrpSpPr>
        <p:grpSpPr>
          <a:xfrm>
            <a:off x="3777816" y="2383908"/>
            <a:ext cx="1274324" cy="693481"/>
            <a:chOff x="3626862" y="2568837"/>
            <a:chExt cx="1274324" cy="693481"/>
          </a:xfrm>
        </p:grpSpPr>
        <p:pic>
          <p:nvPicPr>
            <p:cNvPr id="41" name="Gráfico 40">
              <a:extLst>
                <a:ext uri="{FF2B5EF4-FFF2-40B4-BE49-F238E27FC236}">
                  <a16:creationId xmlns:a16="http://schemas.microsoft.com/office/drawing/2014/main" id="{5AC700EC-5297-0A9A-2497-26376093D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9132" y="2568837"/>
              <a:ext cx="360000" cy="360000"/>
            </a:xfrm>
            <a:prstGeom prst="rect">
              <a:avLst/>
            </a:prstGeom>
          </p:spPr>
        </p:pic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8849A31-DF2D-F1D7-A5EB-49540D93069A}"/>
                </a:ext>
              </a:extLst>
            </p:cNvPr>
            <p:cNvSpPr txBox="1"/>
            <p:nvPr/>
          </p:nvSpPr>
          <p:spPr>
            <a:xfrm>
              <a:off x="3626862" y="2923764"/>
              <a:ext cx="1274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/>
                <a:t>Real Digital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5205DADF-D260-B987-F11C-3F23CD86E382}"/>
              </a:ext>
            </a:extLst>
          </p:cNvPr>
          <p:cNvGrpSpPr/>
          <p:nvPr/>
        </p:nvGrpSpPr>
        <p:grpSpPr>
          <a:xfrm>
            <a:off x="5296768" y="2833908"/>
            <a:ext cx="1274324" cy="693481"/>
            <a:chOff x="3626862" y="2568837"/>
            <a:chExt cx="1274324" cy="693481"/>
          </a:xfrm>
        </p:grpSpPr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EE9C3B68-F2C7-86B1-90A6-422B760A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9132" y="2568837"/>
              <a:ext cx="360000" cy="360000"/>
            </a:xfrm>
            <a:prstGeom prst="rect">
              <a:avLst/>
            </a:prstGeom>
          </p:spPr>
        </p:pic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D2ABAA3E-8988-12CF-A123-007B578E8FA5}"/>
                </a:ext>
              </a:extLst>
            </p:cNvPr>
            <p:cNvSpPr txBox="1"/>
            <p:nvPr/>
          </p:nvSpPr>
          <p:spPr>
            <a:xfrm>
              <a:off x="3626862" y="2923764"/>
              <a:ext cx="1274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err="1"/>
                <a:t>TPFt</a:t>
              </a:r>
              <a:endParaRPr lang="pt-BR" sz="1600"/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38EFCD4D-B93A-31DF-E8EF-DD5BECDF8929}"/>
              </a:ext>
            </a:extLst>
          </p:cNvPr>
          <p:cNvGrpSpPr/>
          <p:nvPr/>
        </p:nvGrpSpPr>
        <p:grpSpPr>
          <a:xfrm>
            <a:off x="6182344" y="3600230"/>
            <a:ext cx="1274324" cy="939702"/>
            <a:chOff x="3626862" y="2568837"/>
            <a:chExt cx="1274324" cy="939702"/>
          </a:xfrm>
        </p:grpSpPr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CC1256AE-B103-7DF0-1FE6-0427F9826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9132" y="2568837"/>
              <a:ext cx="360000" cy="360000"/>
            </a:xfrm>
            <a:prstGeom prst="rect">
              <a:avLst/>
            </a:prstGeom>
          </p:spPr>
        </p:pic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9B09BABA-E06B-0D1F-1526-74399805729A}"/>
                </a:ext>
              </a:extLst>
            </p:cNvPr>
            <p:cNvSpPr txBox="1"/>
            <p:nvPr/>
          </p:nvSpPr>
          <p:spPr>
            <a:xfrm>
              <a:off x="3626862" y="2923764"/>
              <a:ext cx="1274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err="1"/>
                <a:t>Smart</a:t>
              </a:r>
              <a:r>
                <a:rPr lang="pt-BR" sz="1600"/>
                <a:t> </a:t>
              </a:r>
              <a:r>
                <a:rPr lang="pt-BR" sz="1600" err="1"/>
                <a:t>contract</a:t>
              </a:r>
              <a:endParaRPr lang="pt-BR" sz="1600"/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2A953ED5-05DF-358D-D365-17BD24167A3A}"/>
              </a:ext>
            </a:extLst>
          </p:cNvPr>
          <p:cNvGrpSpPr/>
          <p:nvPr/>
        </p:nvGrpSpPr>
        <p:grpSpPr>
          <a:xfrm>
            <a:off x="6805936" y="2585829"/>
            <a:ext cx="1274324" cy="939702"/>
            <a:chOff x="3626862" y="2568837"/>
            <a:chExt cx="1274324" cy="939702"/>
          </a:xfrm>
        </p:grpSpPr>
        <p:pic>
          <p:nvPicPr>
            <p:cNvPr id="53" name="Gráfico 52">
              <a:extLst>
                <a:ext uri="{FF2B5EF4-FFF2-40B4-BE49-F238E27FC236}">
                  <a16:creationId xmlns:a16="http://schemas.microsoft.com/office/drawing/2014/main" id="{5C4F87F5-C155-8AAC-0566-C9F2D5245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9132" y="2568837"/>
              <a:ext cx="360000" cy="360000"/>
            </a:xfrm>
            <a:prstGeom prst="rect">
              <a:avLst/>
            </a:prstGeom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66784FA5-7F1D-4433-E7E7-5FB715A96FA2}"/>
                </a:ext>
              </a:extLst>
            </p:cNvPr>
            <p:cNvSpPr txBox="1"/>
            <p:nvPr/>
          </p:nvSpPr>
          <p:spPr>
            <a:xfrm>
              <a:off x="3626862" y="2923764"/>
              <a:ext cx="1274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err="1"/>
                <a:t>Smart</a:t>
              </a:r>
              <a:r>
                <a:rPr lang="pt-BR" sz="1600"/>
                <a:t> </a:t>
              </a:r>
              <a:r>
                <a:rPr lang="pt-BR" sz="1600" err="1"/>
                <a:t>contract</a:t>
              </a:r>
              <a:endParaRPr lang="pt-BR" sz="1600"/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07C4AD7E-ECF7-63C4-78FC-0307590EFF1B}"/>
              </a:ext>
            </a:extLst>
          </p:cNvPr>
          <p:cNvGrpSpPr/>
          <p:nvPr/>
        </p:nvGrpSpPr>
        <p:grpSpPr>
          <a:xfrm>
            <a:off x="3984307" y="4649556"/>
            <a:ext cx="3123903" cy="1302606"/>
            <a:chOff x="3984307" y="4649556"/>
            <a:chExt cx="3123903" cy="1302606"/>
          </a:xfrm>
        </p:grpSpPr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5EACA7C8-8B6A-1B52-19BC-9B145A2B1BCA}"/>
                </a:ext>
              </a:extLst>
            </p:cNvPr>
            <p:cNvGrpSpPr/>
            <p:nvPr/>
          </p:nvGrpSpPr>
          <p:grpSpPr>
            <a:xfrm>
              <a:off x="3984307" y="4649556"/>
              <a:ext cx="3123903" cy="1302606"/>
              <a:chOff x="4581804" y="4836155"/>
              <a:chExt cx="2676402" cy="1116007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3B156AC9-A7BA-E1AE-D17E-81AB83B66961}"/>
                  </a:ext>
                </a:extLst>
              </p:cNvPr>
              <p:cNvSpPr/>
              <p:nvPr/>
            </p:nvSpPr>
            <p:spPr>
              <a:xfrm>
                <a:off x="4581804" y="4836155"/>
                <a:ext cx="2676402" cy="11160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D91D76C2-778C-D185-F4CF-F73346A8567F}"/>
                  </a:ext>
                </a:extLst>
              </p:cNvPr>
              <p:cNvSpPr txBox="1"/>
              <p:nvPr/>
            </p:nvSpPr>
            <p:spPr>
              <a:xfrm>
                <a:off x="4993562" y="4995546"/>
                <a:ext cx="1911630" cy="316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err="1"/>
                  <a:t>Zether</a:t>
                </a:r>
                <a:r>
                  <a:rPr lang="pt-BR"/>
                  <a:t> – </a:t>
                </a:r>
                <a:r>
                  <a:rPr lang="pt-BR" err="1"/>
                  <a:t>Drex</a:t>
                </a:r>
                <a:r>
                  <a:rPr lang="pt-BR"/>
                  <a:t> Privado</a:t>
                </a:r>
              </a:p>
            </p:txBody>
          </p:sp>
        </p:grpSp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91E870DA-EB07-01A7-6783-4CA5CC079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6172" y="5120859"/>
              <a:ext cx="360000" cy="360000"/>
            </a:xfrm>
            <a:prstGeom prst="rect">
              <a:avLst/>
            </a:prstGeom>
          </p:spPr>
        </p:pic>
        <p:pic>
          <p:nvPicPr>
            <p:cNvPr id="63" name="Gráfico 62">
              <a:extLst>
                <a:ext uri="{FF2B5EF4-FFF2-40B4-BE49-F238E27FC236}">
                  <a16:creationId xmlns:a16="http://schemas.microsoft.com/office/drawing/2014/main" id="{27CE7CCD-AC8C-D57E-B1DE-CF9A0183E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9961" y="5347219"/>
              <a:ext cx="360000" cy="360000"/>
            </a:xfrm>
            <a:prstGeom prst="rect">
              <a:avLst/>
            </a:prstGeom>
          </p:spPr>
        </p:pic>
      </p:grp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BCE543F2-26A8-DAA4-E7F3-3F01BEBAF2B1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2029738" y="2504371"/>
            <a:ext cx="2026696" cy="19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139E5123-D8B3-E379-EC8E-D7D6A1D4E8C3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029738" y="3729698"/>
            <a:ext cx="2192066" cy="656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69EEFFAA-2D2C-04E2-BA4E-5D0834D3BFC5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723762" y="2455905"/>
            <a:ext cx="2159203" cy="30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4575DB4-0C09-1462-D8F0-C6080A3DEB73}"/>
              </a:ext>
            </a:extLst>
          </p:cNvPr>
          <p:cNvCxnSpPr/>
          <p:nvPr/>
        </p:nvCxnSpPr>
        <p:spPr>
          <a:xfrm flipH="1" flipV="1">
            <a:off x="7438206" y="3955157"/>
            <a:ext cx="2375764" cy="58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D8B9F1DA-E177-D06F-2187-3FBEAE485063}"/>
              </a:ext>
            </a:extLst>
          </p:cNvPr>
          <p:cNvCxnSpPr/>
          <p:nvPr/>
        </p:nvCxnSpPr>
        <p:spPr>
          <a:xfrm>
            <a:off x="2110902" y="2833908"/>
            <a:ext cx="3462671" cy="48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de Seta Reta 78">
            <a:extLst>
              <a:ext uri="{FF2B5EF4-FFF2-40B4-BE49-F238E27FC236}">
                <a16:creationId xmlns:a16="http://schemas.microsoft.com/office/drawing/2014/main" id="{25C0BCF6-381E-AB44-21FC-4C299BC6C434}"/>
              </a:ext>
            </a:extLst>
          </p:cNvPr>
          <p:cNvCxnSpPr/>
          <p:nvPr/>
        </p:nvCxnSpPr>
        <p:spPr>
          <a:xfrm flipH="1">
            <a:off x="7456668" y="2714138"/>
            <a:ext cx="2357302" cy="102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72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D421B-CE8D-6569-758C-7C9D4ECAD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Conceitos</a:t>
            </a:r>
          </a:p>
        </p:txBody>
      </p:sp>
    </p:spTree>
    <p:extLst>
      <p:ext uri="{BB962C8B-B14F-4D97-AF65-F5344CB8AC3E}">
        <p14:creationId xmlns:p14="http://schemas.microsoft.com/office/powerpoint/2010/main" val="429554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2E6FE3F-20C3-13F8-4E6C-11988C2000B2}"/>
              </a:ext>
            </a:extLst>
          </p:cNvPr>
          <p:cNvSpPr/>
          <p:nvPr/>
        </p:nvSpPr>
        <p:spPr>
          <a:xfrm>
            <a:off x="551782" y="1374381"/>
            <a:ext cx="5473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b="1">
                <a:solidFill>
                  <a:srgbClr val="008296"/>
                </a:solidFill>
                <a:cs typeface="Arial" panose="020B0604020202020204" pitchFamily="34" charset="0"/>
              </a:rPr>
              <a:t>Chaves </a:t>
            </a:r>
            <a:r>
              <a:rPr lang="pt-BR" sz="4000" b="1" err="1">
                <a:solidFill>
                  <a:srgbClr val="008296"/>
                </a:solidFill>
                <a:cs typeface="Arial" panose="020B0604020202020204" pitchFamily="34" charset="0"/>
              </a:rPr>
              <a:t>ElGamal</a:t>
            </a:r>
            <a:endParaRPr lang="pt-BR" sz="4000">
              <a:solidFill>
                <a:srgbClr val="008296"/>
              </a:solidFill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4DBF8A-54AA-91C7-21D7-C7E30D6A35EB}"/>
              </a:ext>
            </a:extLst>
          </p:cNvPr>
          <p:cNvSpPr txBox="1"/>
          <p:nvPr/>
        </p:nvSpPr>
        <p:spPr>
          <a:xfrm>
            <a:off x="781455" y="3026116"/>
            <a:ext cx="191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Chaves envolvidas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5D6D3C-97DE-B0F3-5BE4-B6C28F2CCB1B}"/>
              </a:ext>
            </a:extLst>
          </p:cNvPr>
          <p:cNvSpPr txBox="1"/>
          <p:nvPr/>
        </p:nvSpPr>
        <p:spPr>
          <a:xfrm>
            <a:off x="4532980" y="2782668"/>
            <a:ext cx="174858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Operações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FBF3222-0F3B-B473-73B9-155536C1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418" y="2512668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006F9D5-D965-044D-28C1-E811556F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953" y="2632015"/>
            <a:ext cx="540000" cy="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292BC6-5911-CA2C-7CE2-7B3D4307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116" y="2683336"/>
            <a:ext cx="540000" cy="54000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D4992F4-6C47-EE66-B5F4-F79FB979C2F7}"/>
              </a:ext>
            </a:extLst>
          </p:cNvPr>
          <p:cNvSpPr txBox="1">
            <a:spLocks/>
          </p:cNvSpPr>
          <p:nvPr/>
        </p:nvSpPr>
        <p:spPr>
          <a:xfrm>
            <a:off x="551782" y="2149812"/>
            <a:ext cx="11394763" cy="45089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Criptografia assimétrica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homomórfica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Par de chaves usados no protocolo</a:t>
            </a:r>
            <a:endParaRPr lang="pt-BR"/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 partir do registro e do </a:t>
            </a:r>
            <a:r>
              <a:rPr lang="pt-BR" sz="2200" i="1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fund</a:t>
            </a:r>
            <a:r>
              <a:rPr lang="pt-BR" sz="2200" i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, 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é a chave que controla o saldo.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Gerada automaticamente pelo cliente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effectLst/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25C1336E-6132-EC90-AD7D-5C0F91413D55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3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86CB57A-F71C-C7DD-464B-4A0E750B3BD2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12B7E3-77A2-FC7A-9409-BB935490BA75}"/>
              </a:ext>
            </a:extLst>
          </p:cNvPr>
          <p:cNvSpPr txBox="1"/>
          <p:nvPr/>
        </p:nvSpPr>
        <p:spPr>
          <a:xfrm>
            <a:off x="2613867" y="2087839"/>
            <a:ext cx="1518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solidFill>
                  <a:srgbClr val="008295"/>
                </a:solidFill>
              </a:rPr>
              <a:t>Registro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74C019F-E485-14F1-3412-647C3199B507}"/>
              </a:ext>
            </a:extLst>
          </p:cNvPr>
          <p:cNvGrpSpPr/>
          <p:nvPr/>
        </p:nvGrpSpPr>
        <p:grpSpPr>
          <a:xfrm>
            <a:off x="728909" y="2147138"/>
            <a:ext cx="1328252" cy="1374629"/>
            <a:chOff x="1039570" y="2054371"/>
            <a:chExt cx="1328252" cy="1374629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F72A9F3E-91C5-6F0A-CE5C-C5C2A46D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738" y="2054371"/>
              <a:ext cx="900000" cy="9000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76DF572-845D-6EF0-C419-EED595BDCB53}"/>
                </a:ext>
              </a:extLst>
            </p:cNvPr>
            <p:cNvSpPr txBox="1"/>
            <p:nvPr/>
          </p:nvSpPr>
          <p:spPr>
            <a:xfrm>
              <a:off x="1039570" y="3059668"/>
              <a:ext cx="132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Carteira A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57CCD14-06BD-8127-F19A-2D37A91A16B5}"/>
              </a:ext>
            </a:extLst>
          </p:cNvPr>
          <p:cNvGrpSpPr/>
          <p:nvPr/>
        </p:nvGrpSpPr>
        <p:grpSpPr>
          <a:xfrm>
            <a:off x="3204367" y="3337101"/>
            <a:ext cx="2799597" cy="1167377"/>
            <a:chOff x="3984307" y="4649556"/>
            <a:chExt cx="3123903" cy="1302606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6BD2FBF-3571-F361-792A-1E39B2683D15}"/>
                </a:ext>
              </a:extLst>
            </p:cNvPr>
            <p:cNvGrpSpPr/>
            <p:nvPr/>
          </p:nvGrpSpPr>
          <p:grpSpPr>
            <a:xfrm>
              <a:off x="3984307" y="4649556"/>
              <a:ext cx="3123903" cy="1302606"/>
              <a:chOff x="4581804" y="4836155"/>
              <a:chExt cx="2676402" cy="1116007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25BFB9A5-A730-B2AE-0AF0-D7621F28DCF4}"/>
                  </a:ext>
                </a:extLst>
              </p:cNvPr>
              <p:cNvSpPr/>
              <p:nvPr/>
            </p:nvSpPr>
            <p:spPr>
              <a:xfrm>
                <a:off x="4581804" y="4836155"/>
                <a:ext cx="2676402" cy="111600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BFA54EA-71A2-4F01-FDEB-7AB433303B3E}"/>
                  </a:ext>
                </a:extLst>
              </p:cNvPr>
              <p:cNvSpPr txBox="1"/>
              <p:nvPr/>
            </p:nvSpPr>
            <p:spPr>
              <a:xfrm>
                <a:off x="4993563" y="4995546"/>
                <a:ext cx="1762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err="1"/>
                  <a:t>Zether</a:t>
                </a:r>
                <a:r>
                  <a:rPr lang="pt-BR"/>
                  <a:t> - Privado</a:t>
                </a:r>
              </a:p>
            </p:txBody>
          </p:sp>
        </p:grpSp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2E2ADA60-DEC8-060B-E4C2-1D4ED1C0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6172" y="5120859"/>
              <a:ext cx="360000" cy="360000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89A4342D-F638-4115-5BEA-BB4B95CA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9961" y="5347219"/>
              <a:ext cx="360000" cy="360000"/>
            </a:xfrm>
            <a:prstGeom prst="rect">
              <a:avLst/>
            </a:prstGeom>
          </p:spPr>
        </p:pic>
      </p:grpSp>
      <p:pic>
        <p:nvPicPr>
          <p:cNvPr id="26" name="Gráfico 25">
            <a:extLst>
              <a:ext uri="{FF2B5EF4-FFF2-40B4-BE49-F238E27FC236}">
                <a16:creationId xmlns:a16="http://schemas.microsoft.com/office/drawing/2014/main" id="{DFFCF1B1-4B67-FC49-D9BF-CCF977E93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035" y="4786489"/>
            <a:ext cx="900000" cy="900000"/>
          </a:xfrm>
          <a:prstGeom prst="rect">
            <a:avLst/>
          </a:prstGeom>
        </p:spPr>
      </p:pic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8B22606B-D35E-F8CD-2E13-FFE021D4368B}"/>
              </a:ext>
            </a:extLst>
          </p:cNvPr>
          <p:cNvSpPr/>
          <p:nvPr/>
        </p:nvSpPr>
        <p:spPr>
          <a:xfrm rot="1518325">
            <a:off x="2171663" y="2825748"/>
            <a:ext cx="1165748" cy="428017"/>
          </a:xfrm>
          <a:prstGeom prst="rightArrow">
            <a:avLst/>
          </a:prstGeom>
          <a:solidFill>
            <a:srgbClr val="008295">
              <a:alpha val="5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E5D44C27-4B5A-ED2F-9B3C-1B1030162D0A}"/>
              </a:ext>
            </a:extLst>
          </p:cNvPr>
          <p:cNvSpPr/>
          <p:nvPr/>
        </p:nvSpPr>
        <p:spPr>
          <a:xfrm rot="8745031">
            <a:off x="2286027" y="4714927"/>
            <a:ext cx="1165748" cy="428017"/>
          </a:xfrm>
          <a:prstGeom prst="rightArrow">
            <a:avLst/>
          </a:prstGeom>
          <a:solidFill>
            <a:srgbClr val="008295">
              <a:alpha val="5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spaço Reservado para Texto 2">
            <a:extLst>
              <a:ext uri="{FF2B5EF4-FFF2-40B4-BE49-F238E27FC236}">
                <a16:creationId xmlns:a16="http://schemas.microsoft.com/office/drawing/2014/main" id="{87537C06-BE3C-7134-6C54-14ABA8C85C8B}"/>
              </a:ext>
            </a:extLst>
          </p:cNvPr>
          <p:cNvSpPr txBox="1">
            <a:spLocks/>
          </p:cNvSpPr>
          <p:nvPr/>
        </p:nvSpPr>
        <p:spPr>
          <a:xfrm>
            <a:off x="6188038" y="1856999"/>
            <a:ext cx="5537272" cy="16253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pt-BR" sz="4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Registro da carteira para obter par de chaves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ElGamal</a:t>
            </a: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effectLst/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effectLst/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0643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F86CB57A-F71C-C7DD-464B-4A0E750B3BD2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12B7E3-77A2-FC7A-9409-BB935490BA75}"/>
              </a:ext>
            </a:extLst>
          </p:cNvPr>
          <p:cNvSpPr txBox="1"/>
          <p:nvPr/>
        </p:nvSpPr>
        <p:spPr>
          <a:xfrm>
            <a:off x="2613867" y="2087839"/>
            <a:ext cx="151818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>
                <a:solidFill>
                  <a:srgbClr val="008295"/>
                </a:solidFill>
                <a:ea typeface="Calibri"/>
                <a:cs typeface="Calibri"/>
              </a:rPr>
              <a:t>Fund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74C019F-E485-14F1-3412-647C3199B507}"/>
              </a:ext>
            </a:extLst>
          </p:cNvPr>
          <p:cNvGrpSpPr/>
          <p:nvPr/>
        </p:nvGrpSpPr>
        <p:grpSpPr>
          <a:xfrm>
            <a:off x="728909" y="2147138"/>
            <a:ext cx="1328252" cy="1374629"/>
            <a:chOff x="1039570" y="2054371"/>
            <a:chExt cx="1328252" cy="1374629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F72A9F3E-91C5-6F0A-CE5C-C5C2A46D0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9738" y="2054371"/>
              <a:ext cx="900000" cy="900000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76DF572-845D-6EF0-C419-EED595BDCB53}"/>
                </a:ext>
              </a:extLst>
            </p:cNvPr>
            <p:cNvSpPr txBox="1"/>
            <p:nvPr/>
          </p:nvSpPr>
          <p:spPr>
            <a:xfrm>
              <a:off x="1039570" y="3059668"/>
              <a:ext cx="132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/>
                <a:t>Carteira A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57CCD14-06BD-8127-F19A-2D37A91A16B5}"/>
              </a:ext>
            </a:extLst>
          </p:cNvPr>
          <p:cNvGrpSpPr/>
          <p:nvPr/>
        </p:nvGrpSpPr>
        <p:grpSpPr>
          <a:xfrm>
            <a:off x="3204367" y="3337101"/>
            <a:ext cx="2799597" cy="1167377"/>
            <a:chOff x="3984307" y="4649556"/>
            <a:chExt cx="3123903" cy="1302606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6BD2FBF-3571-F361-792A-1E39B2683D15}"/>
                </a:ext>
              </a:extLst>
            </p:cNvPr>
            <p:cNvGrpSpPr/>
            <p:nvPr/>
          </p:nvGrpSpPr>
          <p:grpSpPr>
            <a:xfrm>
              <a:off x="3984307" y="4649556"/>
              <a:ext cx="3123903" cy="1302606"/>
              <a:chOff x="4581804" y="4836155"/>
              <a:chExt cx="2676402" cy="1116007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25BFB9A5-A730-B2AE-0AF0-D7621F28DCF4}"/>
                  </a:ext>
                </a:extLst>
              </p:cNvPr>
              <p:cNvSpPr/>
              <p:nvPr/>
            </p:nvSpPr>
            <p:spPr>
              <a:xfrm>
                <a:off x="4581804" y="4836155"/>
                <a:ext cx="2676402" cy="111600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BFA54EA-71A2-4F01-FDEB-7AB433303B3E}"/>
                  </a:ext>
                </a:extLst>
              </p:cNvPr>
              <p:cNvSpPr txBox="1"/>
              <p:nvPr/>
            </p:nvSpPr>
            <p:spPr>
              <a:xfrm>
                <a:off x="4993563" y="4995546"/>
                <a:ext cx="1762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err="1"/>
                  <a:t>Zether</a:t>
                </a:r>
                <a:r>
                  <a:rPr lang="pt-BR"/>
                  <a:t> - Privado</a:t>
                </a:r>
              </a:p>
            </p:txBody>
          </p:sp>
        </p:grpSp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2E2ADA60-DEC8-060B-E4C2-1D4ED1C0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6172" y="5120859"/>
              <a:ext cx="360000" cy="360000"/>
            </a:xfrm>
            <a:prstGeom prst="rect">
              <a:avLst/>
            </a:prstGeom>
          </p:spPr>
        </p:pic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89A4342D-F638-4115-5BEA-BB4B95CA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29961" y="5347219"/>
              <a:ext cx="360000" cy="360000"/>
            </a:xfrm>
            <a:prstGeom prst="rect">
              <a:avLst/>
            </a:prstGeom>
          </p:spPr>
        </p:pic>
      </p:grpSp>
      <p:pic>
        <p:nvPicPr>
          <p:cNvPr id="26" name="Gráfico 25">
            <a:extLst>
              <a:ext uri="{FF2B5EF4-FFF2-40B4-BE49-F238E27FC236}">
                <a16:creationId xmlns:a16="http://schemas.microsoft.com/office/drawing/2014/main" id="{DFFCF1B1-4B67-FC49-D9BF-CCF977E93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035" y="4786489"/>
            <a:ext cx="900000" cy="900000"/>
          </a:xfrm>
          <a:prstGeom prst="rect">
            <a:avLst/>
          </a:prstGeom>
        </p:spPr>
      </p:pic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8B22606B-D35E-F8CD-2E13-FFE021D4368B}"/>
              </a:ext>
            </a:extLst>
          </p:cNvPr>
          <p:cNvSpPr/>
          <p:nvPr/>
        </p:nvSpPr>
        <p:spPr>
          <a:xfrm rot="1518325">
            <a:off x="2171663" y="2825748"/>
            <a:ext cx="1165748" cy="428017"/>
          </a:xfrm>
          <a:prstGeom prst="rightArrow">
            <a:avLst/>
          </a:prstGeom>
          <a:solidFill>
            <a:srgbClr val="008295">
              <a:alpha val="5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E5D44C27-4B5A-ED2F-9B3C-1B1030162D0A}"/>
              </a:ext>
            </a:extLst>
          </p:cNvPr>
          <p:cNvSpPr/>
          <p:nvPr/>
        </p:nvSpPr>
        <p:spPr>
          <a:xfrm rot="8745031">
            <a:off x="2286027" y="4714927"/>
            <a:ext cx="1165748" cy="428017"/>
          </a:xfrm>
          <a:prstGeom prst="rightArrow">
            <a:avLst/>
          </a:prstGeom>
          <a:solidFill>
            <a:srgbClr val="008295">
              <a:alpha val="5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spaço Reservado para Texto 2">
            <a:extLst>
              <a:ext uri="{FF2B5EF4-FFF2-40B4-BE49-F238E27FC236}">
                <a16:creationId xmlns:a16="http://schemas.microsoft.com/office/drawing/2014/main" id="{87537C06-BE3C-7134-6C54-14ABA8C85C8B}"/>
              </a:ext>
            </a:extLst>
          </p:cNvPr>
          <p:cNvSpPr txBox="1">
            <a:spLocks/>
          </p:cNvSpPr>
          <p:nvPr/>
        </p:nvSpPr>
        <p:spPr>
          <a:xfrm>
            <a:off x="6188038" y="1856999"/>
            <a:ext cx="5537272" cy="162537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endParaRPr lang="pt-BR" sz="4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Fund da carteira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ElGamal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 a partir do saldo em Real Digital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effectLst/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effectLst/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260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2E6FE3F-20C3-13F8-4E6C-11988C2000B2}"/>
              </a:ext>
            </a:extLst>
          </p:cNvPr>
          <p:cNvSpPr/>
          <p:nvPr/>
        </p:nvSpPr>
        <p:spPr>
          <a:xfrm>
            <a:off x="551782" y="1374381"/>
            <a:ext cx="5473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b="1">
                <a:solidFill>
                  <a:srgbClr val="008296"/>
                </a:solidFill>
                <a:cs typeface="Arial" panose="020B0604020202020204" pitchFamily="34" charset="0"/>
              </a:rPr>
              <a:t>Época</a:t>
            </a:r>
            <a:endParaRPr lang="pt-BR" sz="4000">
              <a:solidFill>
                <a:srgbClr val="008296"/>
              </a:solidFill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4DBF8A-54AA-91C7-21D7-C7E30D6A35EB}"/>
              </a:ext>
            </a:extLst>
          </p:cNvPr>
          <p:cNvSpPr txBox="1"/>
          <p:nvPr/>
        </p:nvSpPr>
        <p:spPr>
          <a:xfrm>
            <a:off x="781455" y="3026116"/>
            <a:ext cx="191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Chaves envolvidas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5D6D3C-97DE-B0F3-5BE4-B6C28F2CCB1B}"/>
              </a:ext>
            </a:extLst>
          </p:cNvPr>
          <p:cNvSpPr txBox="1"/>
          <p:nvPr/>
        </p:nvSpPr>
        <p:spPr>
          <a:xfrm>
            <a:off x="4532980" y="2782668"/>
            <a:ext cx="174858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Operações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FBF3222-0F3B-B473-73B9-155536C1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418" y="2512668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006F9D5-D965-044D-28C1-E811556F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953" y="2632015"/>
            <a:ext cx="540000" cy="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292BC6-5911-CA2C-7CE2-7B3D4307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116" y="2683336"/>
            <a:ext cx="540000" cy="54000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D4992F4-6C47-EE66-B5F4-F79FB979C2F7}"/>
              </a:ext>
            </a:extLst>
          </p:cNvPr>
          <p:cNvSpPr txBox="1">
            <a:spLocks/>
          </p:cNvSpPr>
          <p:nvPr/>
        </p:nvSpPr>
        <p:spPr>
          <a:xfrm>
            <a:off x="551782" y="2149812"/>
            <a:ext cx="11394763" cy="45089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Intervalo de tempo definido para cada contrato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Zether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onde uma prova deve ser gerada e validada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Apenas uma operação de débito pode ocorrer por carteira dentro de uma época</a:t>
            </a: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Operações de crédito ficam pendentes e, ao fim da época, são adicionadas ao saldo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Será de 6 segundos para o Real Digital e de 60 para os contratos usados no 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DvP</a:t>
            </a: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25C1336E-6132-EC90-AD7D-5C0F91413D55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6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2E6FE3F-20C3-13F8-4E6C-11988C2000B2}"/>
              </a:ext>
            </a:extLst>
          </p:cNvPr>
          <p:cNvSpPr/>
          <p:nvPr/>
        </p:nvSpPr>
        <p:spPr>
          <a:xfrm>
            <a:off x="551782" y="1374381"/>
            <a:ext cx="5473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sz="4000" b="1">
                <a:solidFill>
                  <a:srgbClr val="008296"/>
                </a:solidFill>
                <a:cs typeface="Arial" panose="020B0604020202020204" pitchFamily="34" charset="0"/>
              </a:rPr>
              <a:t>Cliente</a:t>
            </a:r>
            <a:endParaRPr lang="pt-BR" sz="4000">
              <a:solidFill>
                <a:srgbClr val="008296"/>
              </a:solidFill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4DBF8A-54AA-91C7-21D7-C7E30D6A35EB}"/>
              </a:ext>
            </a:extLst>
          </p:cNvPr>
          <p:cNvSpPr txBox="1"/>
          <p:nvPr/>
        </p:nvSpPr>
        <p:spPr>
          <a:xfrm>
            <a:off x="781455" y="3026116"/>
            <a:ext cx="191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Chaves envolvidas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05D6D3C-97DE-B0F3-5BE4-B6C28F2CCB1B}"/>
              </a:ext>
            </a:extLst>
          </p:cNvPr>
          <p:cNvSpPr txBox="1"/>
          <p:nvPr/>
        </p:nvSpPr>
        <p:spPr>
          <a:xfrm>
            <a:off x="4532980" y="2782668"/>
            <a:ext cx="1748581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Operações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FBF3222-0F3B-B473-73B9-155536C15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418" y="2512668"/>
            <a:ext cx="540000" cy="540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006F9D5-D965-044D-28C1-E811556F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8953" y="2632015"/>
            <a:ext cx="540000" cy="5400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292BC6-5911-CA2C-7CE2-7B3D43074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8116" y="2683336"/>
            <a:ext cx="540000" cy="54000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7D4992F4-6C47-EE66-B5F4-F79FB979C2F7}"/>
              </a:ext>
            </a:extLst>
          </p:cNvPr>
          <p:cNvSpPr txBox="1">
            <a:spLocks/>
          </p:cNvSpPr>
          <p:nvPr/>
        </p:nvSpPr>
        <p:spPr>
          <a:xfrm>
            <a:off x="551782" y="2149812"/>
            <a:ext cx="11394763" cy="450898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Responsável por gerar os dados da transação e submeter ao contrato de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Zether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ou ao contrato de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DvP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Gerencia o tempo restante da época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Gerencia as chaves </a:t>
            </a:r>
            <a:r>
              <a:rPr lang="pt-BR" sz="2200" err="1">
                <a:solidFill>
                  <a:srgbClr val="008295"/>
                </a:solidFill>
                <a:latin typeface="+mj-lt"/>
                <a:ea typeface="+mn-lt"/>
                <a:cs typeface="+mn-lt"/>
              </a:rPr>
              <a:t>ElGamal</a:t>
            </a:r>
            <a:r>
              <a:rPr lang="pt-BR" sz="22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e do Ethereum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effectLst/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 algn="just" fontAlgn="base">
              <a:lnSpc>
                <a:spcPct val="150000"/>
              </a:lnSpc>
              <a:buNone/>
            </a:pPr>
            <a:r>
              <a:rPr lang="pt-BR" sz="1800">
                <a:solidFill>
                  <a:srgbClr val="008295"/>
                </a:solidFill>
                <a:latin typeface="+mj-lt"/>
                <a:ea typeface="+mn-lt"/>
                <a:cs typeface="+mn-lt"/>
              </a:rPr>
              <a:t> </a:t>
            </a:r>
            <a:endParaRPr lang="pt-BR" sz="22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342900" indent="-34290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800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457200" lvl="1" indent="0" fontAlgn="base">
              <a:buNone/>
            </a:pPr>
            <a:endParaRPr lang="pt-BR">
              <a:solidFill>
                <a:srgbClr val="008295"/>
              </a:solidFill>
              <a:latin typeface="+mj-lt"/>
              <a:ea typeface="+mn-lt"/>
              <a:cs typeface="+mn-lt"/>
            </a:endParaRP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25C1336E-6132-EC90-AD7D-5C0F91413D55}"/>
              </a:ext>
            </a:extLst>
          </p:cNvPr>
          <p:cNvSpPr txBox="1">
            <a:spLocks/>
          </p:cNvSpPr>
          <p:nvPr/>
        </p:nvSpPr>
        <p:spPr>
          <a:xfrm>
            <a:off x="728909" y="199200"/>
            <a:ext cx="9181824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err="1">
                <a:solidFill>
                  <a:schemeClr val="bg1"/>
                </a:solidFill>
              </a:rPr>
              <a:t>Anonymous</a:t>
            </a:r>
            <a:r>
              <a:rPr lang="pt-BR" sz="3200" b="1">
                <a:solidFill>
                  <a:schemeClr val="bg1"/>
                </a:solidFill>
              </a:rPr>
              <a:t> </a:t>
            </a:r>
            <a:r>
              <a:rPr lang="pt-BR" sz="3200" b="1" err="1">
                <a:solidFill>
                  <a:schemeClr val="bg1"/>
                </a:solidFill>
              </a:rPr>
              <a:t>Zether</a:t>
            </a:r>
            <a:endParaRPr lang="pt-BR" sz="3200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3200" b="1">
              <a:solidFill>
                <a:srgbClr val="008295"/>
              </a:solidFill>
              <a:latin typeface="+mj-lt"/>
              <a:ea typeface="+mn-lt"/>
              <a:cs typeface="+mn-lt"/>
            </a:endParaRPr>
          </a:p>
          <a:p>
            <a:pPr marL="0" indent="0">
              <a:buNone/>
            </a:pPr>
            <a:endParaRPr lang="pt-BR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21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9</Notes>
  <HiddenSlides>8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Tema do Office</vt:lpstr>
      <vt:lpstr>PowerPoint Presentation</vt:lpstr>
      <vt:lpstr>PowerPoint Presentation</vt:lpstr>
      <vt:lpstr>PowerPoint Presentation</vt:lpstr>
      <vt:lpstr>Conceitos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David Borges</dc:creator>
  <cp:revision>1</cp:revision>
  <dcterms:created xsi:type="dcterms:W3CDTF">2023-08-11T21:17:25Z</dcterms:created>
  <dcterms:modified xsi:type="dcterms:W3CDTF">2023-11-08T19:53:14Z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2961ac-5f61-4822-95d7-8420856e338d_Enabled">
    <vt:lpwstr>true</vt:lpwstr>
  </property>
  <property fmtid="{D5CDD505-2E9C-101B-9397-08002B2CF9AE}" pid="3" name="MSIP_Label_8c2961ac-5f61-4822-95d7-8420856e338d_SetDate">
    <vt:lpwstr>2023-08-12T11:23:28Z</vt:lpwstr>
  </property>
  <property fmtid="{D5CDD505-2E9C-101B-9397-08002B2CF9AE}" pid="4" name="MSIP_Label_8c2961ac-5f61-4822-95d7-8420856e338d_Method">
    <vt:lpwstr>Privileged</vt:lpwstr>
  </property>
  <property fmtid="{D5CDD505-2E9C-101B-9397-08002B2CF9AE}" pid="5" name="MSIP_Label_8c2961ac-5f61-4822-95d7-8420856e338d_Name">
    <vt:lpwstr>Pública</vt:lpwstr>
  </property>
  <property fmtid="{D5CDD505-2E9C-101B-9397-08002B2CF9AE}" pid="6" name="MSIP_Label_8c2961ac-5f61-4822-95d7-8420856e338d_SiteId">
    <vt:lpwstr>2a7030a7-3850-453e-96b7-cd5f58ba9ec2</vt:lpwstr>
  </property>
  <property fmtid="{D5CDD505-2E9C-101B-9397-08002B2CF9AE}" pid="7" name="MSIP_Label_8c2961ac-5f61-4822-95d7-8420856e338d_ActionId">
    <vt:lpwstr>aa2fe151-c5aa-412f-ab0e-90ae4fcf4019</vt:lpwstr>
  </property>
  <property fmtid="{D5CDD505-2E9C-101B-9397-08002B2CF9AE}" pid="8" name="MSIP_Label_8c2961ac-5f61-4822-95d7-8420856e338d_ContentBits">
    <vt:lpwstr>0</vt:lpwstr>
  </property>
</Properties>
</file>